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0160000" cy="7620000"/>
  <p:notesSz cx="6858000" cy="9144000"/>
  <p:embeddedFontLst>
    <p:embeddedFont>
      <p:font typeface="Calibri" pitchFamily="34" charset="0"/>
      <p:regular r:id="rId12"/>
      <p:bold r:id="rId13"/>
      <p:italic r:id="rId14"/>
      <p:boldItalic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094E4-D282-4311-BEE3-9ADA32B04EE0}" type="datetimeFigureOut">
              <a:rPr lang="en-US" smtClean="0"/>
              <a:t>4/27/2015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729BA-EC0F-4570-8FAA-0446E51E86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094E4-D282-4311-BEE3-9ADA32B04EE0}" type="datetimeFigureOut">
              <a:rPr lang="en-US" smtClean="0"/>
              <a:t>4/27/2015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729BA-EC0F-4570-8FAA-0446E51E86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094E4-D282-4311-BEE3-9ADA32B04EE0}" type="datetimeFigureOut">
              <a:rPr lang="en-US" smtClean="0"/>
              <a:t>4/27/2015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729BA-EC0F-4570-8FAA-0446E51E86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094E4-D282-4311-BEE3-9ADA32B04EE0}" type="datetimeFigureOut">
              <a:rPr lang="en-US" smtClean="0"/>
              <a:t>4/27/2015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729BA-EC0F-4570-8FAA-0446E51E86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094E4-D282-4311-BEE3-9ADA32B04EE0}" type="datetimeFigureOut">
              <a:rPr lang="en-US" smtClean="0"/>
              <a:t>4/27/2015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729BA-EC0F-4570-8FAA-0446E51E86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094E4-D282-4311-BEE3-9ADA32B04EE0}" type="datetimeFigureOut">
              <a:rPr lang="en-US" smtClean="0"/>
              <a:t>4/27/2015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729BA-EC0F-4570-8FAA-0446E51E86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094E4-D282-4311-BEE3-9ADA32B04EE0}" type="datetimeFigureOut">
              <a:rPr lang="en-US" smtClean="0"/>
              <a:t>4/27/2015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729BA-EC0F-4570-8FAA-0446E51E86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094E4-D282-4311-BEE3-9ADA32B04EE0}" type="datetimeFigureOut">
              <a:rPr lang="en-US" smtClean="0"/>
              <a:t>4/27/2015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729BA-EC0F-4570-8FAA-0446E51E86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094E4-D282-4311-BEE3-9ADA32B04EE0}" type="datetimeFigureOut">
              <a:rPr lang="en-US" smtClean="0"/>
              <a:t>4/27/2015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729BA-EC0F-4570-8FAA-0446E51E86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094E4-D282-4311-BEE3-9ADA32B04EE0}" type="datetimeFigureOut">
              <a:rPr lang="en-US" smtClean="0"/>
              <a:t>4/27/2015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729BA-EC0F-4570-8FAA-0446E51E86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094E4-D282-4311-BEE3-9ADA32B04EE0}" type="datetimeFigureOut">
              <a:rPr lang="en-US" smtClean="0"/>
              <a:t>4/27/2015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729BA-EC0F-4570-8FAA-0446E51E86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E094E4-D282-4311-BEE3-9ADA32B04EE0}" type="datetimeFigureOut">
              <a:rPr lang="en-US" smtClean="0"/>
              <a:t>4/27/2015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0729BA-EC0F-4570-8FAA-0446E51E86A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2977208" y="1133884"/>
            <a:ext cx="380330" cy="749373"/>
          </a:xfrm>
          <a:custGeom>
            <a:avLst/>
            <a:gdLst/>
            <a:ahLst/>
            <a:cxnLst/>
            <a:rect l="0" t="0" r="0" b="0"/>
            <a:pathLst>
              <a:path w="380330" h="749373">
                <a:moveTo>
                  <a:pt x="380329" y="139537"/>
                </a:moveTo>
                <a:lnTo>
                  <a:pt x="374395" y="148339"/>
                </a:lnTo>
                <a:lnTo>
                  <a:pt x="368190" y="156685"/>
                </a:lnTo>
                <a:lnTo>
                  <a:pt x="361099" y="165380"/>
                </a:lnTo>
                <a:lnTo>
                  <a:pt x="353332" y="174328"/>
                </a:lnTo>
                <a:lnTo>
                  <a:pt x="345334" y="183174"/>
                </a:lnTo>
                <a:lnTo>
                  <a:pt x="337388" y="191722"/>
                </a:lnTo>
                <a:lnTo>
                  <a:pt x="329441" y="200256"/>
                </a:lnTo>
                <a:lnTo>
                  <a:pt x="321199" y="209430"/>
                </a:lnTo>
                <a:lnTo>
                  <a:pt x="312514" y="219563"/>
                </a:lnTo>
                <a:lnTo>
                  <a:pt x="303546" y="230487"/>
                </a:lnTo>
                <a:lnTo>
                  <a:pt x="294672" y="241745"/>
                </a:lnTo>
                <a:lnTo>
                  <a:pt x="286109" y="253023"/>
                </a:lnTo>
                <a:lnTo>
                  <a:pt x="277901" y="264189"/>
                </a:lnTo>
                <a:lnTo>
                  <a:pt x="270009" y="275213"/>
                </a:lnTo>
                <a:lnTo>
                  <a:pt x="262363" y="286106"/>
                </a:lnTo>
                <a:lnTo>
                  <a:pt x="254737" y="296894"/>
                </a:lnTo>
                <a:lnTo>
                  <a:pt x="246770" y="307605"/>
                </a:lnTo>
                <a:lnTo>
                  <a:pt x="238298" y="318259"/>
                </a:lnTo>
                <a:lnTo>
                  <a:pt x="229488" y="328873"/>
                </a:lnTo>
                <a:lnTo>
                  <a:pt x="220727" y="339460"/>
                </a:lnTo>
                <a:lnTo>
                  <a:pt x="212242" y="350027"/>
                </a:lnTo>
                <a:lnTo>
                  <a:pt x="204088" y="360582"/>
                </a:lnTo>
                <a:lnTo>
                  <a:pt x="196233" y="371128"/>
                </a:lnTo>
                <a:lnTo>
                  <a:pt x="188612" y="381669"/>
                </a:lnTo>
                <a:lnTo>
                  <a:pt x="181003" y="392205"/>
                </a:lnTo>
                <a:lnTo>
                  <a:pt x="173047" y="402739"/>
                </a:lnTo>
                <a:lnTo>
                  <a:pt x="164583" y="413271"/>
                </a:lnTo>
                <a:lnTo>
                  <a:pt x="155778" y="423802"/>
                </a:lnTo>
                <a:lnTo>
                  <a:pt x="147020" y="434332"/>
                </a:lnTo>
                <a:lnTo>
                  <a:pt x="138538" y="444866"/>
                </a:lnTo>
                <a:lnTo>
                  <a:pt x="130385" y="455568"/>
                </a:lnTo>
                <a:lnTo>
                  <a:pt x="122531" y="466746"/>
                </a:lnTo>
                <a:lnTo>
                  <a:pt x="114916" y="478523"/>
                </a:lnTo>
                <a:lnTo>
                  <a:pt x="107480" y="490704"/>
                </a:lnTo>
                <a:lnTo>
                  <a:pt x="100173" y="502881"/>
                </a:lnTo>
                <a:lnTo>
                  <a:pt x="92953" y="514817"/>
                </a:lnTo>
                <a:lnTo>
                  <a:pt x="85628" y="526611"/>
                </a:lnTo>
                <a:lnTo>
                  <a:pt x="77870" y="538596"/>
                </a:lnTo>
                <a:lnTo>
                  <a:pt x="69547" y="550951"/>
                </a:lnTo>
                <a:lnTo>
                  <a:pt x="61007" y="563537"/>
                </a:lnTo>
                <a:lnTo>
                  <a:pt x="52961" y="575994"/>
                </a:lnTo>
                <a:lnTo>
                  <a:pt x="45770" y="588116"/>
                </a:lnTo>
                <a:lnTo>
                  <a:pt x="39298" y="599867"/>
                </a:lnTo>
                <a:lnTo>
                  <a:pt x="33111" y="611292"/>
                </a:lnTo>
                <a:lnTo>
                  <a:pt x="26916" y="622462"/>
                </a:lnTo>
                <a:lnTo>
                  <a:pt x="20754" y="633607"/>
                </a:lnTo>
                <a:lnTo>
                  <a:pt x="14909" y="645090"/>
                </a:lnTo>
                <a:lnTo>
                  <a:pt x="9538" y="657081"/>
                </a:lnTo>
                <a:lnTo>
                  <a:pt x="4965" y="669577"/>
                </a:lnTo>
                <a:lnTo>
                  <a:pt x="1730" y="682497"/>
                </a:lnTo>
                <a:lnTo>
                  <a:pt x="14" y="695732"/>
                </a:lnTo>
                <a:lnTo>
                  <a:pt x="0" y="708704"/>
                </a:lnTo>
                <a:lnTo>
                  <a:pt x="2036" y="720421"/>
                </a:lnTo>
                <a:lnTo>
                  <a:pt x="6120" y="730434"/>
                </a:lnTo>
                <a:lnTo>
                  <a:pt x="12285" y="738476"/>
                </a:lnTo>
                <a:lnTo>
                  <a:pt x="20767" y="744211"/>
                </a:lnTo>
                <a:lnTo>
                  <a:pt x="31463" y="747696"/>
                </a:lnTo>
                <a:lnTo>
                  <a:pt x="43695" y="749276"/>
                </a:lnTo>
                <a:lnTo>
                  <a:pt x="56426" y="749372"/>
                </a:lnTo>
                <a:lnTo>
                  <a:pt x="69024" y="748363"/>
                </a:lnTo>
                <a:lnTo>
                  <a:pt x="81411" y="746233"/>
                </a:lnTo>
                <a:lnTo>
                  <a:pt x="93867" y="742603"/>
                </a:lnTo>
                <a:lnTo>
                  <a:pt x="106571" y="737388"/>
                </a:lnTo>
                <a:lnTo>
                  <a:pt x="119238" y="730937"/>
                </a:lnTo>
                <a:lnTo>
                  <a:pt x="131224" y="723844"/>
                </a:lnTo>
                <a:lnTo>
                  <a:pt x="142217" y="716518"/>
                </a:lnTo>
                <a:lnTo>
                  <a:pt x="152227" y="709160"/>
                </a:lnTo>
                <a:lnTo>
                  <a:pt x="161412" y="701847"/>
                </a:lnTo>
                <a:lnTo>
                  <a:pt x="169960" y="694598"/>
                </a:lnTo>
                <a:lnTo>
                  <a:pt x="178041" y="687408"/>
                </a:lnTo>
                <a:lnTo>
                  <a:pt x="185789" y="680268"/>
                </a:lnTo>
                <a:lnTo>
                  <a:pt x="193304" y="673163"/>
                </a:lnTo>
                <a:lnTo>
                  <a:pt x="200659" y="666085"/>
                </a:lnTo>
                <a:lnTo>
                  <a:pt x="207904" y="659027"/>
                </a:lnTo>
                <a:lnTo>
                  <a:pt x="215075" y="651980"/>
                </a:lnTo>
                <a:lnTo>
                  <a:pt x="222196" y="644943"/>
                </a:lnTo>
                <a:lnTo>
                  <a:pt x="229283" y="637911"/>
                </a:lnTo>
                <a:lnTo>
                  <a:pt x="236348" y="630875"/>
                </a:lnTo>
                <a:lnTo>
                  <a:pt x="243398" y="623505"/>
                </a:lnTo>
                <a:lnTo>
                  <a:pt x="250437" y="615185"/>
                </a:lnTo>
                <a:lnTo>
                  <a:pt x="257465" y="605657"/>
                </a:lnTo>
                <a:lnTo>
                  <a:pt x="264320" y="594986"/>
                </a:lnTo>
                <a:lnTo>
                  <a:pt x="270697" y="583373"/>
                </a:lnTo>
                <a:lnTo>
                  <a:pt x="276463" y="571036"/>
                </a:lnTo>
                <a:lnTo>
                  <a:pt x="281486" y="558007"/>
                </a:lnTo>
                <a:lnTo>
                  <a:pt x="285561" y="544131"/>
                </a:lnTo>
                <a:lnTo>
                  <a:pt x="288663" y="529395"/>
                </a:lnTo>
                <a:lnTo>
                  <a:pt x="290594" y="514076"/>
                </a:lnTo>
                <a:lnTo>
                  <a:pt x="290915" y="498641"/>
                </a:lnTo>
                <a:lnTo>
                  <a:pt x="289534" y="483369"/>
                </a:lnTo>
                <a:lnTo>
                  <a:pt x="286488" y="468351"/>
                </a:lnTo>
                <a:lnTo>
                  <a:pt x="281777" y="453580"/>
                </a:lnTo>
                <a:lnTo>
                  <a:pt x="275576" y="439024"/>
                </a:lnTo>
                <a:lnTo>
                  <a:pt x="268330" y="424960"/>
                </a:lnTo>
                <a:lnTo>
                  <a:pt x="260636" y="411962"/>
                </a:lnTo>
                <a:lnTo>
                  <a:pt x="252865" y="400250"/>
                </a:lnTo>
                <a:lnTo>
                  <a:pt x="244854" y="389570"/>
                </a:lnTo>
                <a:lnTo>
                  <a:pt x="236030" y="379396"/>
                </a:lnTo>
                <a:lnTo>
                  <a:pt x="226128" y="369367"/>
                </a:lnTo>
                <a:lnTo>
                  <a:pt x="215188" y="359476"/>
                </a:lnTo>
                <a:lnTo>
                  <a:pt x="203387" y="349974"/>
                </a:lnTo>
                <a:lnTo>
                  <a:pt x="190934" y="340986"/>
                </a:lnTo>
                <a:lnTo>
                  <a:pt x="178335" y="332490"/>
                </a:lnTo>
                <a:lnTo>
                  <a:pt x="166343" y="324405"/>
                </a:lnTo>
                <a:lnTo>
                  <a:pt x="155312" y="316635"/>
                </a:lnTo>
                <a:lnTo>
                  <a:pt x="144924" y="309094"/>
                </a:lnTo>
                <a:lnTo>
                  <a:pt x="134415" y="301718"/>
                </a:lnTo>
                <a:lnTo>
                  <a:pt x="123347" y="294456"/>
                </a:lnTo>
                <a:lnTo>
                  <a:pt x="111946" y="287272"/>
                </a:lnTo>
                <a:lnTo>
                  <a:pt x="100890" y="280142"/>
                </a:lnTo>
                <a:lnTo>
                  <a:pt x="90557" y="273044"/>
                </a:lnTo>
                <a:lnTo>
                  <a:pt x="80839" y="265803"/>
                </a:lnTo>
                <a:lnTo>
                  <a:pt x="71325" y="258102"/>
                </a:lnTo>
                <a:lnTo>
                  <a:pt x="61751" y="249807"/>
                </a:lnTo>
                <a:lnTo>
                  <a:pt x="52339" y="240948"/>
                </a:lnTo>
                <a:lnTo>
                  <a:pt x="43692" y="231622"/>
                </a:lnTo>
                <a:lnTo>
                  <a:pt x="36104" y="221936"/>
                </a:lnTo>
                <a:lnTo>
                  <a:pt x="29872" y="211821"/>
                </a:lnTo>
                <a:lnTo>
                  <a:pt x="25442" y="201047"/>
                </a:lnTo>
                <a:lnTo>
                  <a:pt x="22885" y="189538"/>
                </a:lnTo>
                <a:lnTo>
                  <a:pt x="22288" y="177369"/>
                </a:lnTo>
                <a:lnTo>
                  <a:pt x="23924" y="164669"/>
                </a:lnTo>
                <a:lnTo>
                  <a:pt x="27727" y="151573"/>
                </a:lnTo>
                <a:lnTo>
                  <a:pt x="33363" y="138355"/>
                </a:lnTo>
                <a:lnTo>
                  <a:pt x="40425" y="125408"/>
                </a:lnTo>
                <a:lnTo>
                  <a:pt x="48535" y="112928"/>
                </a:lnTo>
                <a:lnTo>
                  <a:pt x="57232" y="101091"/>
                </a:lnTo>
                <a:lnTo>
                  <a:pt x="65982" y="90135"/>
                </a:lnTo>
                <a:lnTo>
                  <a:pt x="74500" y="80098"/>
                </a:lnTo>
                <a:lnTo>
                  <a:pt x="83032" y="70865"/>
                </a:lnTo>
                <a:lnTo>
                  <a:pt x="92214" y="62269"/>
                </a:lnTo>
                <a:lnTo>
                  <a:pt x="102355" y="54153"/>
                </a:lnTo>
                <a:lnTo>
                  <a:pt x="113288" y="46548"/>
                </a:lnTo>
                <a:lnTo>
                  <a:pt x="124552" y="39659"/>
                </a:lnTo>
                <a:lnTo>
                  <a:pt x="135844" y="33542"/>
                </a:lnTo>
                <a:lnTo>
                  <a:pt x="147360" y="28111"/>
                </a:lnTo>
                <a:lnTo>
                  <a:pt x="159682" y="23229"/>
                </a:lnTo>
                <a:lnTo>
                  <a:pt x="173084" y="18759"/>
                </a:lnTo>
                <a:lnTo>
                  <a:pt x="187524" y="14587"/>
                </a:lnTo>
                <a:lnTo>
                  <a:pt x="202828" y="10624"/>
                </a:lnTo>
                <a:lnTo>
                  <a:pt x="218790" y="6816"/>
                </a:lnTo>
                <a:lnTo>
                  <a:pt x="235069" y="3445"/>
                </a:lnTo>
                <a:lnTo>
                  <a:pt x="251216" y="1092"/>
                </a:lnTo>
                <a:lnTo>
                  <a:pt x="266994" y="0"/>
                </a:lnTo>
                <a:lnTo>
                  <a:pt x="282198" y="251"/>
                </a:lnTo>
                <a:lnTo>
                  <a:pt x="296567" y="1941"/>
                </a:lnTo>
                <a:lnTo>
                  <a:pt x="310044" y="4969"/>
                </a:lnTo>
                <a:lnTo>
                  <a:pt x="322570" y="9103"/>
                </a:lnTo>
                <a:lnTo>
                  <a:pt x="333998" y="14086"/>
                </a:lnTo>
                <a:lnTo>
                  <a:pt x="344346" y="19702"/>
                </a:lnTo>
                <a:lnTo>
                  <a:pt x="353449" y="26097"/>
                </a:lnTo>
                <a:lnTo>
                  <a:pt x="360894" y="33753"/>
                </a:lnTo>
                <a:lnTo>
                  <a:pt x="366601" y="42832"/>
                </a:lnTo>
                <a:lnTo>
                  <a:pt x="370621" y="53201"/>
                </a:lnTo>
                <a:lnTo>
                  <a:pt x="372961" y="64611"/>
                </a:lnTo>
                <a:lnTo>
                  <a:pt x="373791" y="76806"/>
                </a:lnTo>
                <a:lnTo>
                  <a:pt x="373231" y="89571"/>
                </a:lnTo>
                <a:lnTo>
                  <a:pt x="371269" y="102738"/>
                </a:lnTo>
                <a:lnTo>
                  <a:pt x="368027" y="116180"/>
                </a:lnTo>
                <a:lnTo>
                  <a:pt x="363733" y="129646"/>
                </a:lnTo>
                <a:lnTo>
                  <a:pt x="358635" y="142767"/>
                </a:lnTo>
                <a:lnTo>
                  <a:pt x="352957" y="155357"/>
                </a:lnTo>
                <a:lnTo>
                  <a:pt x="347175" y="166970"/>
                </a:lnTo>
                <a:lnTo>
                  <a:pt x="341447" y="177949"/>
                </a:lnTo>
                <a:lnTo>
                  <a:pt x="335275" y="189255"/>
                </a:lnTo>
                <a:lnTo>
                  <a:pt x="327687" y="20270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 2"/>
          <p:cNvSpPr/>
          <p:nvPr/>
        </p:nvSpPr>
        <p:spPr>
          <a:xfrm>
            <a:off x="3389123" y="1778789"/>
            <a:ext cx="1" cy="10530"/>
          </a:xfrm>
          <a:custGeom>
            <a:avLst/>
            <a:gdLst/>
            <a:ahLst/>
            <a:cxnLst/>
            <a:rect l="0" t="0" r="0" b="0"/>
            <a:pathLst>
              <a:path w="1" h="10530">
                <a:moveTo>
                  <a:pt x="0" y="0"/>
                </a:moveTo>
                <a:lnTo>
                  <a:pt x="0" y="1052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3"/>
          <p:cNvSpPr/>
          <p:nvPr/>
        </p:nvSpPr>
        <p:spPr>
          <a:xfrm>
            <a:off x="3631279" y="1209142"/>
            <a:ext cx="338888" cy="632819"/>
          </a:xfrm>
          <a:custGeom>
            <a:avLst/>
            <a:gdLst/>
            <a:ahLst/>
            <a:cxnLst/>
            <a:rect l="0" t="0" r="0" b="0"/>
            <a:pathLst>
              <a:path w="338888" h="632819">
                <a:moveTo>
                  <a:pt x="0" y="32694"/>
                </a:moveTo>
                <a:lnTo>
                  <a:pt x="14601" y="32694"/>
                </a:lnTo>
                <a:lnTo>
                  <a:pt x="27872" y="32694"/>
                </a:lnTo>
                <a:lnTo>
                  <a:pt x="41074" y="32694"/>
                </a:lnTo>
                <a:lnTo>
                  <a:pt x="54415" y="32694"/>
                </a:lnTo>
                <a:lnTo>
                  <a:pt x="67924" y="32694"/>
                </a:lnTo>
                <a:lnTo>
                  <a:pt x="81582" y="32689"/>
                </a:lnTo>
                <a:lnTo>
                  <a:pt x="95521" y="32516"/>
                </a:lnTo>
                <a:lnTo>
                  <a:pt x="110018" y="31868"/>
                </a:lnTo>
                <a:lnTo>
                  <a:pt x="125181" y="30615"/>
                </a:lnTo>
                <a:lnTo>
                  <a:pt x="140956" y="28789"/>
                </a:lnTo>
                <a:lnTo>
                  <a:pt x="157231" y="26493"/>
                </a:lnTo>
                <a:lnTo>
                  <a:pt x="173880" y="23837"/>
                </a:lnTo>
                <a:lnTo>
                  <a:pt x="190636" y="20918"/>
                </a:lnTo>
                <a:lnTo>
                  <a:pt x="207113" y="17814"/>
                </a:lnTo>
                <a:lnTo>
                  <a:pt x="223124" y="14580"/>
                </a:lnTo>
                <a:lnTo>
                  <a:pt x="238824" y="11257"/>
                </a:lnTo>
                <a:lnTo>
                  <a:pt x="254593" y="7873"/>
                </a:lnTo>
                <a:lnTo>
                  <a:pt x="270635" y="4461"/>
                </a:lnTo>
                <a:lnTo>
                  <a:pt x="286513" y="1527"/>
                </a:lnTo>
                <a:lnTo>
                  <a:pt x="301268" y="0"/>
                </a:lnTo>
                <a:lnTo>
                  <a:pt x="314433" y="280"/>
                </a:lnTo>
                <a:lnTo>
                  <a:pt x="325391" y="2437"/>
                </a:lnTo>
                <a:lnTo>
                  <a:pt x="333164" y="6476"/>
                </a:lnTo>
                <a:lnTo>
                  <a:pt x="337531" y="12191"/>
                </a:lnTo>
                <a:lnTo>
                  <a:pt x="338887" y="19094"/>
                </a:lnTo>
                <a:lnTo>
                  <a:pt x="337844" y="26550"/>
                </a:lnTo>
                <a:lnTo>
                  <a:pt x="334999" y="34161"/>
                </a:lnTo>
                <a:lnTo>
                  <a:pt x="330689" y="42234"/>
                </a:lnTo>
                <a:lnTo>
                  <a:pt x="324991" y="51631"/>
                </a:lnTo>
                <a:lnTo>
                  <a:pt x="318059" y="62722"/>
                </a:lnTo>
                <a:lnTo>
                  <a:pt x="310289" y="74935"/>
                </a:lnTo>
                <a:lnTo>
                  <a:pt x="302229" y="87065"/>
                </a:lnTo>
                <a:lnTo>
                  <a:pt x="294215" y="98412"/>
                </a:lnTo>
                <a:lnTo>
                  <a:pt x="286376" y="108961"/>
                </a:lnTo>
                <a:lnTo>
                  <a:pt x="278732" y="119107"/>
                </a:lnTo>
                <a:lnTo>
                  <a:pt x="271261" y="129154"/>
                </a:lnTo>
                <a:lnTo>
                  <a:pt x="264092" y="139411"/>
                </a:lnTo>
                <a:lnTo>
                  <a:pt x="257496" y="150230"/>
                </a:lnTo>
                <a:lnTo>
                  <a:pt x="251571" y="161738"/>
                </a:lnTo>
                <a:lnTo>
                  <a:pt x="246100" y="173724"/>
                </a:lnTo>
                <a:lnTo>
                  <a:pt x="240658" y="185764"/>
                </a:lnTo>
                <a:lnTo>
                  <a:pt x="234993" y="197605"/>
                </a:lnTo>
                <a:lnTo>
                  <a:pt x="229034" y="209334"/>
                </a:lnTo>
                <a:lnTo>
                  <a:pt x="222802" y="221274"/>
                </a:lnTo>
                <a:lnTo>
                  <a:pt x="216346" y="233599"/>
                </a:lnTo>
                <a:lnTo>
                  <a:pt x="209722" y="246165"/>
                </a:lnTo>
                <a:lnTo>
                  <a:pt x="202976" y="258608"/>
                </a:lnTo>
                <a:lnTo>
                  <a:pt x="196144" y="270726"/>
                </a:lnTo>
                <a:lnTo>
                  <a:pt x="189252" y="282643"/>
                </a:lnTo>
                <a:lnTo>
                  <a:pt x="182319" y="294712"/>
                </a:lnTo>
                <a:lnTo>
                  <a:pt x="175362" y="307132"/>
                </a:lnTo>
                <a:lnTo>
                  <a:pt x="168554" y="320102"/>
                </a:lnTo>
                <a:lnTo>
                  <a:pt x="162210" y="333880"/>
                </a:lnTo>
                <a:lnTo>
                  <a:pt x="156457" y="348522"/>
                </a:lnTo>
                <a:lnTo>
                  <a:pt x="151102" y="363762"/>
                </a:lnTo>
                <a:lnTo>
                  <a:pt x="145739" y="379139"/>
                </a:lnTo>
                <a:lnTo>
                  <a:pt x="140133" y="394368"/>
                </a:lnTo>
                <a:lnTo>
                  <a:pt x="134383" y="409356"/>
                </a:lnTo>
                <a:lnTo>
                  <a:pt x="128822" y="424105"/>
                </a:lnTo>
                <a:lnTo>
                  <a:pt x="123636" y="438651"/>
                </a:lnTo>
                <a:lnTo>
                  <a:pt x="118849" y="452878"/>
                </a:lnTo>
                <a:lnTo>
                  <a:pt x="114407" y="466518"/>
                </a:lnTo>
                <a:lnTo>
                  <a:pt x="110235" y="479474"/>
                </a:lnTo>
                <a:lnTo>
                  <a:pt x="106264" y="491803"/>
                </a:lnTo>
                <a:lnTo>
                  <a:pt x="102438" y="503623"/>
                </a:lnTo>
                <a:lnTo>
                  <a:pt x="98712" y="515059"/>
                </a:lnTo>
                <a:lnTo>
                  <a:pt x="95056" y="526214"/>
                </a:lnTo>
                <a:lnTo>
                  <a:pt x="91448" y="537172"/>
                </a:lnTo>
                <a:lnTo>
                  <a:pt x="87871" y="547992"/>
                </a:lnTo>
                <a:lnTo>
                  <a:pt x="84317" y="558717"/>
                </a:lnTo>
                <a:lnTo>
                  <a:pt x="80778" y="569378"/>
                </a:lnTo>
                <a:lnTo>
                  <a:pt x="77248" y="579987"/>
                </a:lnTo>
                <a:lnTo>
                  <a:pt x="73685" y="590295"/>
                </a:lnTo>
                <a:lnTo>
                  <a:pt x="69547" y="600918"/>
                </a:lnTo>
                <a:lnTo>
                  <a:pt x="63357" y="613906"/>
                </a:lnTo>
                <a:lnTo>
                  <a:pt x="52642" y="63281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reeform 4"/>
          <p:cNvSpPr/>
          <p:nvPr/>
        </p:nvSpPr>
        <p:spPr>
          <a:xfrm>
            <a:off x="4157703" y="1568219"/>
            <a:ext cx="157929" cy="31587"/>
          </a:xfrm>
          <a:custGeom>
            <a:avLst/>
            <a:gdLst/>
            <a:ahLst/>
            <a:cxnLst/>
            <a:rect l="0" t="0" r="0" b="0"/>
            <a:pathLst>
              <a:path w="157929" h="31587">
                <a:moveTo>
                  <a:pt x="157928" y="0"/>
                </a:moveTo>
                <a:lnTo>
                  <a:pt x="148992" y="2934"/>
                </a:lnTo>
                <a:lnTo>
                  <a:pt x="139365" y="5716"/>
                </a:lnTo>
                <a:lnTo>
                  <a:pt x="128074" y="8611"/>
                </a:lnTo>
                <a:lnTo>
                  <a:pt x="115233" y="11479"/>
                </a:lnTo>
                <a:lnTo>
                  <a:pt x="101105" y="13995"/>
                </a:lnTo>
                <a:lnTo>
                  <a:pt x="85994" y="16011"/>
                </a:lnTo>
                <a:lnTo>
                  <a:pt x="70535" y="17728"/>
                </a:lnTo>
                <a:lnTo>
                  <a:pt x="53953" y="19891"/>
                </a:lnTo>
                <a:lnTo>
                  <a:pt x="32559" y="23804"/>
                </a:lnTo>
                <a:lnTo>
                  <a:pt x="0" y="3158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/>
          <p:cNvSpPr/>
          <p:nvPr/>
        </p:nvSpPr>
        <p:spPr>
          <a:xfrm>
            <a:off x="4420916" y="1221354"/>
            <a:ext cx="242156" cy="810120"/>
          </a:xfrm>
          <a:custGeom>
            <a:avLst/>
            <a:gdLst/>
            <a:ahLst/>
            <a:cxnLst/>
            <a:rect l="0" t="0" r="0" b="0"/>
            <a:pathLst>
              <a:path w="242156" h="810120">
                <a:moveTo>
                  <a:pt x="0" y="789062"/>
                </a:moveTo>
                <a:lnTo>
                  <a:pt x="67" y="774393"/>
                </a:lnTo>
                <a:lnTo>
                  <a:pt x="707" y="760482"/>
                </a:lnTo>
                <a:lnTo>
                  <a:pt x="1998" y="745979"/>
                </a:lnTo>
                <a:lnTo>
                  <a:pt x="3685" y="730605"/>
                </a:lnTo>
                <a:lnTo>
                  <a:pt x="5354" y="714132"/>
                </a:lnTo>
                <a:lnTo>
                  <a:pt x="6768" y="696568"/>
                </a:lnTo>
                <a:lnTo>
                  <a:pt x="7865" y="678398"/>
                </a:lnTo>
                <a:lnTo>
                  <a:pt x="8676" y="660442"/>
                </a:lnTo>
                <a:lnTo>
                  <a:pt x="9260" y="643134"/>
                </a:lnTo>
                <a:lnTo>
                  <a:pt x="9838" y="626075"/>
                </a:lnTo>
                <a:lnTo>
                  <a:pt x="10766" y="608256"/>
                </a:lnTo>
                <a:lnTo>
                  <a:pt x="12206" y="589165"/>
                </a:lnTo>
                <a:lnTo>
                  <a:pt x="13989" y="569256"/>
                </a:lnTo>
                <a:lnTo>
                  <a:pt x="15725" y="549645"/>
                </a:lnTo>
                <a:lnTo>
                  <a:pt x="17186" y="530969"/>
                </a:lnTo>
                <a:lnTo>
                  <a:pt x="18319" y="513362"/>
                </a:lnTo>
                <a:lnTo>
                  <a:pt x="19153" y="496704"/>
                </a:lnTo>
                <a:lnTo>
                  <a:pt x="19749" y="480799"/>
                </a:lnTo>
                <a:lnTo>
                  <a:pt x="20166" y="465458"/>
                </a:lnTo>
                <a:lnTo>
                  <a:pt x="20453" y="450522"/>
                </a:lnTo>
                <a:lnTo>
                  <a:pt x="20655" y="435871"/>
                </a:lnTo>
                <a:lnTo>
                  <a:pt x="20961" y="421417"/>
                </a:lnTo>
                <a:lnTo>
                  <a:pt x="21699" y="407098"/>
                </a:lnTo>
                <a:lnTo>
                  <a:pt x="23008" y="392871"/>
                </a:lnTo>
                <a:lnTo>
                  <a:pt x="24702" y="378707"/>
                </a:lnTo>
                <a:lnTo>
                  <a:pt x="26378" y="364584"/>
                </a:lnTo>
                <a:lnTo>
                  <a:pt x="27798" y="350489"/>
                </a:lnTo>
                <a:lnTo>
                  <a:pt x="28903" y="336413"/>
                </a:lnTo>
                <a:lnTo>
                  <a:pt x="29720" y="322350"/>
                </a:lnTo>
                <a:lnTo>
                  <a:pt x="30307" y="308295"/>
                </a:lnTo>
                <a:lnTo>
                  <a:pt x="30889" y="294245"/>
                </a:lnTo>
                <a:lnTo>
                  <a:pt x="31819" y="280200"/>
                </a:lnTo>
                <a:lnTo>
                  <a:pt x="33265" y="266143"/>
                </a:lnTo>
                <a:lnTo>
                  <a:pt x="35221" y="251583"/>
                </a:lnTo>
                <a:lnTo>
                  <a:pt x="37606" y="235598"/>
                </a:lnTo>
                <a:lnTo>
                  <a:pt x="40317" y="217803"/>
                </a:lnTo>
                <a:lnTo>
                  <a:pt x="43103" y="198461"/>
                </a:lnTo>
                <a:lnTo>
                  <a:pt x="45586" y="178181"/>
                </a:lnTo>
                <a:lnTo>
                  <a:pt x="47589" y="157432"/>
                </a:lnTo>
                <a:lnTo>
                  <a:pt x="49272" y="136637"/>
                </a:lnTo>
                <a:lnTo>
                  <a:pt x="51016" y="116230"/>
                </a:lnTo>
                <a:lnTo>
                  <a:pt x="53039" y="96399"/>
                </a:lnTo>
                <a:lnTo>
                  <a:pt x="55229" y="77135"/>
                </a:lnTo>
                <a:lnTo>
                  <a:pt x="57247" y="58346"/>
                </a:lnTo>
                <a:lnTo>
                  <a:pt x="58915" y="39959"/>
                </a:lnTo>
                <a:lnTo>
                  <a:pt x="60697" y="23186"/>
                </a:lnTo>
                <a:lnTo>
                  <a:pt x="63564" y="10408"/>
                </a:lnTo>
                <a:lnTo>
                  <a:pt x="67970" y="2617"/>
                </a:lnTo>
                <a:lnTo>
                  <a:pt x="73558" y="0"/>
                </a:lnTo>
                <a:lnTo>
                  <a:pt x="79465" y="2640"/>
                </a:lnTo>
                <a:lnTo>
                  <a:pt x="85141" y="10000"/>
                </a:lnTo>
                <a:lnTo>
                  <a:pt x="90390" y="20698"/>
                </a:lnTo>
                <a:lnTo>
                  <a:pt x="95209" y="32892"/>
                </a:lnTo>
                <a:lnTo>
                  <a:pt x="99665" y="45404"/>
                </a:lnTo>
                <a:lnTo>
                  <a:pt x="103842" y="57877"/>
                </a:lnTo>
                <a:lnTo>
                  <a:pt x="107815" y="70462"/>
                </a:lnTo>
                <a:lnTo>
                  <a:pt x="111642" y="83296"/>
                </a:lnTo>
                <a:lnTo>
                  <a:pt x="115368" y="96408"/>
                </a:lnTo>
                <a:lnTo>
                  <a:pt x="119024" y="109765"/>
                </a:lnTo>
                <a:lnTo>
                  <a:pt x="122632" y="123318"/>
                </a:lnTo>
                <a:lnTo>
                  <a:pt x="126207" y="137018"/>
                </a:lnTo>
                <a:lnTo>
                  <a:pt x="129761" y="150822"/>
                </a:lnTo>
                <a:lnTo>
                  <a:pt x="133300" y="164705"/>
                </a:lnTo>
                <a:lnTo>
                  <a:pt x="136830" y="178808"/>
                </a:lnTo>
                <a:lnTo>
                  <a:pt x="140353" y="193422"/>
                </a:lnTo>
                <a:lnTo>
                  <a:pt x="143872" y="208659"/>
                </a:lnTo>
                <a:lnTo>
                  <a:pt x="147387" y="224317"/>
                </a:lnTo>
                <a:lnTo>
                  <a:pt x="150900" y="239981"/>
                </a:lnTo>
                <a:lnTo>
                  <a:pt x="154412" y="255412"/>
                </a:lnTo>
                <a:lnTo>
                  <a:pt x="157923" y="270705"/>
                </a:lnTo>
                <a:lnTo>
                  <a:pt x="161434" y="286193"/>
                </a:lnTo>
                <a:lnTo>
                  <a:pt x="164944" y="302058"/>
                </a:lnTo>
                <a:lnTo>
                  <a:pt x="168455" y="318323"/>
                </a:lnTo>
                <a:lnTo>
                  <a:pt x="171964" y="334936"/>
                </a:lnTo>
                <a:lnTo>
                  <a:pt x="175474" y="351820"/>
                </a:lnTo>
                <a:lnTo>
                  <a:pt x="178984" y="368905"/>
                </a:lnTo>
                <a:lnTo>
                  <a:pt x="182494" y="386134"/>
                </a:lnTo>
                <a:lnTo>
                  <a:pt x="186003" y="403465"/>
                </a:lnTo>
                <a:lnTo>
                  <a:pt x="189513" y="420865"/>
                </a:lnTo>
                <a:lnTo>
                  <a:pt x="193022" y="438314"/>
                </a:lnTo>
                <a:lnTo>
                  <a:pt x="196527" y="455790"/>
                </a:lnTo>
                <a:lnTo>
                  <a:pt x="199864" y="473120"/>
                </a:lnTo>
                <a:lnTo>
                  <a:pt x="202725" y="489989"/>
                </a:lnTo>
                <a:lnTo>
                  <a:pt x="204986" y="506264"/>
                </a:lnTo>
                <a:lnTo>
                  <a:pt x="206842" y="521972"/>
                </a:lnTo>
                <a:lnTo>
                  <a:pt x="208704" y="537214"/>
                </a:lnTo>
                <a:lnTo>
                  <a:pt x="210811" y="552100"/>
                </a:lnTo>
                <a:lnTo>
                  <a:pt x="213228" y="566725"/>
                </a:lnTo>
                <a:lnTo>
                  <a:pt x="215929" y="581165"/>
                </a:lnTo>
                <a:lnTo>
                  <a:pt x="218860" y="595472"/>
                </a:lnTo>
                <a:lnTo>
                  <a:pt x="221965" y="609523"/>
                </a:lnTo>
                <a:lnTo>
                  <a:pt x="225195" y="623037"/>
                </a:lnTo>
                <a:lnTo>
                  <a:pt x="228509" y="635919"/>
                </a:lnTo>
                <a:lnTo>
                  <a:pt x="231715" y="648706"/>
                </a:lnTo>
                <a:lnTo>
                  <a:pt x="234488" y="662430"/>
                </a:lnTo>
                <a:lnTo>
                  <a:pt x="236686" y="677588"/>
                </a:lnTo>
                <a:lnTo>
                  <a:pt x="238331" y="693855"/>
                </a:lnTo>
                <a:lnTo>
                  <a:pt x="239517" y="710393"/>
                </a:lnTo>
                <a:lnTo>
                  <a:pt x="240352" y="726657"/>
                </a:lnTo>
                <a:lnTo>
                  <a:pt x="240933" y="742246"/>
                </a:lnTo>
                <a:lnTo>
                  <a:pt x="241393" y="758484"/>
                </a:lnTo>
                <a:lnTo>
                  <a:pt x="241778" y="779026"/>
                </a:lnTo>
                <a:lnTo>
                  <a:pt x="242155" y="81011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4431444" y="1810375"/>
            <a:ext cx="168457" cy="42115"/>
          </a:xfrm>
          <a:custGeom>
            <a:avLst/>
            <a:gdLst/>
            <a:ahLst/>
            <a:cxnLst/>
            <a:rect l="0" t="0" r="0" b="0"/>
            <a:pathLst>
              <a:path w="168457" h="42115">
                <a:moveTo>
                  <a:pt x="168456" y="0"/>
                </a:moveTo>
                <a:lnTo>
                  <a:pt x="156788" y="67"/>
                </a:lnTo>
                <a:lnTo>
                  <a:pt x="146299" y="707"/>
                </a:lnTo>
                <a:lnTo>
                  <a:pt x="135993" y="2008"/>
                </a:lnTo>
                <a:lnTo>
                  <a:pt x="125519" y="4040"/>
                </a:lnTo>
                <a:lnTo>
                  <a:pt x="114527" y="7005"/>
                </a:lnTo>
                <a:lnTo>
                  <a:pt x="102888" y="10921"/>
                </a:lnTo>
                <a:lnTo>
                  <a:pt x="90808" y="15497"/>
                </a:lnTo>
                <a:lnTo>
                  <a:pt x="78701" y="20252"/>
                </a:lnTo>
                <a:lnTo>
                  <a:pt x="66824" y="24886"/>
                </a:lnTo>
                <a:lnTo>
                  <a:pt x="55311" y="29144"/>
                </a:lnTo>
                <a:lnTo>
                  <a:pt x="42932" y="33152"/>
                </a:lnTo>
                <a:lnTo>
                  <a:pt x="26366" y="37255"/>
                </a:lnTo>
                <a:lnTo>
                  <a:pt x="0" y="4211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4741975" y="1341797"/>
            <a:ext cx="258009" cy="701846"/>
          </a:xfrm>
          <a:custGeom>
            <a:avLst/>
            <a:gdLst/>
            <a:ahLst/>
            <a:cxnLst/>
            <a:rect l="0" t="0" r="0" b="0"/>
            <a:pathLst>
              <a:path w="258009" h="701846">
                <a:moveTo>
                  <a:pt x="152723" y="552806"/>
                </a:moveTo>
                <a:lnTo>
                  <a:pt x="155523" y="543937"/>
                </a:lnTo>
                <a:lnTo>
                  <a:pt x="157025" y="534950"/>
                </a:lnTo>
                <a:lnTo>
                  <a:pt x="157327" y="524960"/>
                </a:lnTo>
                <a:lnTo>
                  <a:pt x="156474" y="514152"/>
                </a:lnTo>
                <a:lnTo>
                  <a:pt x="154358" y="502989"/>
                </a:lnTo>
                <a:lnTo>
                  <a:pt x="151031" y="491793"/>
                </a:lnTo>
                <a:lnTo>
                  <a:pt x="146524" y="481026"/>
                </a:lnTo>
                <a:lnTo>
                  <a:pt x="140756" y="471338"/>
                </a:lnTo>
                <a:lnTo>
                  <a:pt x="133805" y="462988"/>
                </a:lnTo>
                <a:lnTo>
                  <a:pt x="125868" y="456215"/>
                </a:lnTo>
                <a:lnTo>
                  <a:pt x="117171" y="451407"/>
                </a:lnTo>
                <a:lnTo>
                  <a:pt x="107919" y="448590"/>
                </a:lnTo>
                <a:lnTo>
                  <a:pt x="98437" y="447815"/>
                </a:lnTo>
                <a:lnTo>
                  <a:pt x="89152" y="449331"/>
                </a:lnTo>
                <a:lnTo>
                  <a:pt x="80279" y="453052"/>
                </a:lnTo>
                <a:lnTo>
                  <a:pt x="71847" y="458633"/>
                </a:lnTo>
                <a:lnTo>
                  <a:pt x="63798" y="465658"/>
                </a:lnTo>
                <a:lnTo>
                  <a:pt x="56048" y="473754"/>
                </a:lnTo>
                <a:lnTo>
                  <a:pt x="48520" y="482780"/>
                </a:lnTo>
                <a:lnTo>
                  <a:pt x="41150" y="492816"/>
                </a:lnTo>
                <a:lnTo>
                  <a:pt x="33897" y="503824"/>
                </a:lnTo>
                <a:lnTo>
                  <a:pt x="26890" y="515657"/>
                </a:lnTo>
                <a:lnTo>
                  <a:pt x="20410" y="528131"/>
                </a:lnTo>
                <a:lnTo>
                  <a:pt x="14575" y="541085"/>
                </a:lnTo>
                <a:lnTo>
                  <a:pt x="9506" y="554547"/>
                </a:lnTo>
                <a:lnTo>
                  <a:pt x="5399" y="568723"/>
                </a:lnTo>
                <a:lnTo>
                  <a:pt x="2276" y="583664"/>
                </a:lnTo>
                <a:lnTo>
                  <a:pt x="332" y="599121"/>
                </a:lnTo>
                <a:lnTo>
                  <a:pt x="0" y="614651"/>
                </a:lnTo>
                <a:lnTo>
                  <a:pt x="1371" y="629977"/>
                </a:lnTo>
                <a:lnTo>
                  <a:pt x="4240" y="644692"/>
                </a:lnTo>
                <a:lnTo>
                  <a:pt x="8300" y="658194"/>
                </a:lnTo>
                <a:lnTo>
                  <a:pt x="13259" y="670263"/>
                </a:lnTo>
                <a:lnTo>
                  <a:pt x="19198" y="680688"/>
                </a:lnTo>
                <a:lnTo>
                  <a:pt x="26539" y="689102"/>
                </a:lnTo>
                <a:lnTo>
                  <a:pt x="35394" y="695494"/>
                </a:lnTo>
                <a:lnTo>
                  <a:pt x="45272" y="699822"/>
                </a:lnTo>
                <a:lnTo>
                  <a:pt x="55288" y="701845"/>
                </a:lnTo>
                <a:lnTo>
                  <a:pt x="64911" y="701648"/>
                </a:lnTo>
                <a:lnTo>
                  <a:pt x="73980" y="699416"/>
                </a:lnTo>
                <a:lnTo>
                  <a:pt x="82525" y="695261"/>
                </a:lnTo>
                <a:lnTo>
                  <a:pt x="90640" y="689433"/>
                </a:lnTo>
                <a:lnTo>
                  <a:pt x="98428" y="682267"/>
                </a:lnTo>
                <a:lnTo>
                  <a:pt x="105979" y="674096"/>
                </a:lnTo>
                <a:lnTo>
                  <a:pt x="113358" y="665196"/>
                </a:lnTo>
                <a:lnTo>
                  <a:pt x="120452" y="655781"/>
                </a:lnTo>
                <a:lnTo>
                  <a:pt x="126990" y="646009"/>
                </a:lnTo>
                <a:lnTo>
                  <a:pt x="132868" y="635987"/>
                </a:lnTo>
                <a:lnTo>
                  <a:pt x="138137" y="625630"/>
                </a:lnTo>
                <a:lnTo>
                  <a:pt x="142910" y="614684"/>
                </a:lnTo>
                <a:lnTo>
                  <a:pt x="147307" y="603062"/>
                </a:lnTo>
                <a:lnTo>
                  <a:pt x="151431" y="590984"/>
                </a:lnTo>
                <a:lnTo>
                  <a:pt x="155360" y="578877"/>
                </a:lnTo>
                <a:lnTo>
                  <a:pt x="159156" y="566983"/>
                </a:lnTo>
                <a:lnTo>
                  <a:pt x="162858" y="555047"/>
                </a:lnTo>
                <a:lnTo>
                  <a:pt x="166497" y="542434"/>
                </a:lnTo>
                <a:lnTo>
                  <a:pt x="170094" y="528839"/>
                </a:lnTo>
                <a:lnTo>
                  <a:pt x="173662" y="514437"/>
                </a:lnTo>
                <a:lnTo>
                  <a:pt x="177211" y="499690"/>
                </a:lnTo>
                <a:lnTo>
                  <a:pt x="180742" y="484911"/>
                </a:lnTo>
                <a:lnTo>
                  <a:pt x="184096" y="470072"/>
                </a:lnTo>
                <a:lnTo>
                  <a:pt x="186969" y="454897"/>
                </a:lnTo>
                <a:lnTo>
                  <a:pt x="189238" y="439250"/>
                </a:lnTo>
                <a:lnTo>
                  <a:pt x="191100" y="423302"/>
                </a:lnTo>
                <a:lnTo>
                  <a:pt x="192964" y="407435"/>
                </a:lnTo>
                <a:lnTo>
                  <a:pt x="195068" y="391866"/>
                </a:lnTo>
                <a:lnTo>
                  <a:pt x="197314" y="376477"/>
                </a:lnTo>
                <a:lnTo>
                  <a:pt x="199369" y="360925"/>
                </a:lnTo>
                <a:lnTo>
                  <a:pt x="201047" y="345022"/>
                </a:lnTo>
                <a:lnTo>
                  <a:pt x="202327" y="328900"/>
                </a:lnTo>
                <a:lnTo>
                  <a:pt x="203261" y="312917"/>
                </a:lnTo>
                <a:lnTo>
                  <a:pt x="203923" y="297268"/>
                </a:lnTo>
                <a:lnTo>
                  <a:pt x="204385" y="281827"/>
                </a:lnTo>
                <a:lnTo>
                  <a:pt x="204702" y="266240"/>
                </a:lnTo>
                <a:lnTo>
                  <a:pt x="204919" y="250313"/>
                </a:lnTo>
                <a:lnTo>
                  <a:pt x="205066" y="234175"/>
                </a:lnTo>
                <a:lnTo>
                  <a:pt x="205165" y="218181"/>
                </a:lnTo>
                <a:lnTo>
                  <a:pt x="205231" y="202531"/>
                </a:lnTo>
                <a:lnTo>
                  <a:pt x="205276" y="187257"/>
                </a:lnTo>
                <a:lnTo>
                  <a:pt x="205305" y="172316"/>
                </a:lnTo>
                <a:lnTo>
                  <a:pt x="205321" y="157639"/>
                </a:lnTo>
                <a:lnTo>
                  <a:pt x="205161" y="143326"/>
                </a:lnTo>
                <a:lnTo>
                  <a:pt x="204522" y="129628"/>
                </a:lnTo>
                <a:lnTo>
                  <a:pt x="203279" y="116619"/>
                </a:lnTo>
                <a:lnTo>
                  <a:pt x="201630" y="103745"/>
                </a:lnTo>
                <a:lnTo>
                  <a:pt x="199985" y="89962"/>
                </a:lnTo>
                <a:lnTo>
                  <a:pt x="198579" y="74769"/>
                </a:lnTo>
                <a:lnTo>
                  <a:pt x="197315" y="58648"/>
                </a:lnTo>
                <a:lnTo>
                  <a:pt x="195860" y="42741"/>
                </a:lnTo>
                <a:lnTo>
                  <a:pt x="194024" y="27732"/>
                </a:lnTo>
                <a:lnTo>
                  <a:pt x="191599" y="14594"/>
                </a:lnTo>
                <a:lnTo>
                  <a:pt x="187567" y="4932"/>
                </a:lnTo>
                <a:lnTo>
                  <a:pt x="181797" y="0"/>
                </a:lnTo>
                <a:lnTo>
                  <a:pt x="175986" y="346"/>
                </a:lnTo>
                <a:lnTo>
                  <a:pt x="170706" y="5368"/>
                </a:lnTo>
                <a:lnTo>
                  <a:pt x="166107" y="14387"/>
                </a:lnTo>
                <a:lnTo>
                  <a:pt x="162376" y="27062"/>
                </a:lnTo>
                <a:lnTo>
                  <a:pt x="159527" y="42866"/>
                </a:lnTo>
                <a:lnTo>
                  <a:pt x="157443" y="60661"/>
                </a:lnTo>
                <a:lnTo>
                  <a:pt x="155961" y="78904"/>
                </a:lnTo>
                <a:lnTo>
                  <a:pt x="154926" y="96686"/>
                </a:lnTo>
                <a:lnTo>
                  <a:pt x="154214" y="113709"/>
                </a:lnTo>
                <a:lnTo>
                  <a:pt x="153728" y="129982"/>
                </a:lnTo>
                <a:lnTo>
                  <a:pt x="153398" y="145637"/>
                </a:lnTo>
                <a:lnTo>
                  <a:pt x="153175" y="160983"/>
                </a:lnTo>
                <a:lnTo>
                  <a:pt x="153026" y="176455"/>
                </a:lnTo>
                <a:lnTo>
                  <a:pt x="152930" y="192286"/>
                </a:lnTo>
                <a:lnTo>
                  <a:pt x="153036" y="208516"/>
                </a:lnTo>
                <a:lnTo>
                  <a:pt x="153639" y="225098"/>
                </a:lnTo>
                <a:lnTo>
                  <a:pt x="154858" y="241955"/>
                </a:lnTo>
                <a:lnTo>
                  <a:pt x="156490" y="258850"/>
                </a:lnTo>
                <a:lnTo>
                  <a:pt x="158125" y="275420"/>
                </a:lnTo>
                <a:lnTo>
                  <a:pt x="159524" y="291494"/>
                </a:lnTo>
                <a:lnTo>
                  <a:pt x="160783" y="307236"/>
                </a:lnTo>
                <a:lnTo>
                  <a:pt x="162235" y="323032"/>
                </a:lnTo>
                <a:lnTo>
                  <a:pt x="164060" y="339103"/>
                </a:lnTo>
                <a:lnTo>
                  <a:pt x="166116" y="355338"/>
                </a:lnTo>
                <a:lnTo>
                  <a:pt x="168043" y="371398"/>
                </a:lnTo>
                <a:lnTo>
                  <a:pt x="169640" y="387093"/>
                </a:lnTo>
                <a:lnTo>
                  <a:pt x="171035" y="402397"/>
                </a:lnTo>
                <a:lnTo>
                  <a:pt x="172578" y="417359"/>
                </a:lnTo>
                <a:lnTo>
                  <a:pt x="174464" y="432053"/>
                </a:lnTo>
                <a:lnTo>
                  <a:pt x="176561" y="446548"/>
                </a:lnTo>
                <a:lnTo>
                  <a:pt x="178515" y="460901"/>
                </a:lnTo>
                <a:lnTo>
                  <a:pt x="180131" y="475149"/>
                </a:lnTo>
                <a:lnTo>
                  <a:pt x="181538" y="489160"/>
                </a:lnTo>
                <a:lnTo>
                  <a:pt x="183090" y="502648"/>
                </a:lnTo>
                <a:lnTo>
                  <a:pt x="184986" y="515498"/>
                </a:lnTo>
                <a:lnTo>
                  <a:pt x="187259" y="527755"/>
                </a:lnTo>
                <a:lnTo>
                  <a:pt x="189865" y="539526"/>
                </a:lnTo>
                <a:lnTo>
                  <a:pt x="192731" y="550937"/>
                </a:lnTo>
                <a:lnTo>
                  <a:pt x="195792" y="562416"/>
                </a:lnTo>
                <a:lnTo>
                  <a:pt x="198992" y="574655"/>
                </a:lnTo>
                <a:lnTo>
                  <a:pt x="202296" y="587957"/>
                </a:lnTo>
                <a:lnTo>
                  <a:pt x="205835" y="601808"/>
                </a:lnTo>
                <a:lnTo>
                  <a:pt x="209897" y="615113"/>
                </a:lnTo>
                <a:lnTo>
                  <a:pt x="214594" y="627271"/>
                </a:lnTo>
                <a:lnTo>
                  <a:pt x="219965" y="637905"/>
                </a:lnTo>
                <a:lnTo>
                  <a:pt x="226786" y="647653"/>
                </a:lnTo>
                <a:lnTo>
                  <a:pt x="237894" y="657365"/>
                </a:lnTo>
                <a:lnTo>
                  <a:pt x="258008" y="66861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5068990" y="1361033"/>
            <a:ext cx="204735" cy="689218"/>
          </a:xfrm>
          <a:custGeom>
            <a:avLst/>
            <a:gdLst/>
            <a:ahLst/>
            <a:cxnLst/>
            <a:rect l="0" t="0" r="0" b="0"/>
            <a:pathLst>
              <a:path w="204735" h="689218">
                <a:moveTo>
                  <a:pt x="141563" y="523041"/>
                </a:moveTo>
                <a:lnTo>
                  <a:pt x="138496" y="514374"/>
                </a:lnTo>
                <a:lnTo>
                  <a:pt x="134433" y="507307"/>
                </a:lnTo>
                <a:lnTo>
                  <a:pt x="128935" y="501211"/>
                </a:lnTo>
                <a:lnTo>
                  <a:pt x="122003" y="496155"/>
                </a:lnTo>
                <a:lnTo>
                  <a:pt x="113557" y="492590"/>
                </a:lnTo>
                <a:lnTo>
                  <a:pt x="103715" y="490642"/>
                </a:lnTo>
                <a:lnTo>
                  <a:pt x="93050" y="490299"/>
                </a:lnTo>
                <a:lnTo>
                  <a:pt x="82445" y="491581"/>
                </a:lnTo>
                <a:lnTo>
                  <a:pt x="72396" y="494330"/>
                </a:lnTo>
                <a:lnTo>
                  <a:pt x="63026" y="498276"/>
                </a:lnTo>
                <a:lnTo>
                  <a:pt x="54274" y="503133"/>
                </a:lnTo>
                <a:lnTo>
                  <a:pt x="46016" y="508663"/>
                </a:lnTo>
                <a:lnTo>
                  <a:pt x="38131" y="515001"/>
                </a:lnTo>
                <a:lnTo>
                  <a:pt x="30513" y="522619"/>
                </a:lnTo>
                <a:lnTo>
                  <a:pt x="23095" y="531677"/>
                </a:lnTo>
                <a:lnTo>
                  <a:pt x="16145" y="542202"/>
                </a:lnTo>
                <a:lnTo>
                  <a:pt x="10235" y="554248"/>
                </a:lnTo>
                <a:lnTo>
                  <a:pt x="5601" y="567685"/>
                </a:lnTo>
                <a:lnTo>
                  <a:pt x="2322" y="582098"/>
                </a:lnTo>
                <a:lnTo>
                  <a:pt x="487" y="596909"/>
                </a:lnTo>
                <a:lnTo>
                  <a:pt x="0" y="611747"/>
                </a:lnTo>
                <a:lnTo>
                  <a:pt x="791" y="626131"/>
                </a:lnTo>
                <a:lnTo>
                  <a:pt x="2908" y="639411"/>
                </a:lnTo>
                <a:lnTo>
                  <a:pt x="6260" y="651335"/>
                </a:lnTo>
                <a:lnTo>
                  <a:pt x="10797" y="661832"/>
                </a:lnTo>
                <a:lnTo>
                  <a:pt x="16590" y="670827"/>
                </a:lnTo>
                <a:lnTo>
                  <a:pt x="23562" y="678423"/>
                </a:lnTo>
                <a:lnTo>
                  <a:pt x="31513" y="684373"/>
                </a:lnTo>
                <a:lnTo>
                  <a:pt x="40221" y="688024"/>
                </a:lnTo>
                <a:lnTo>
                  <a:pt x="49480" y="689217"/>
                </a:lnTo>
                <a:lnTo>
                  <a:pt x="58968" y="688069"/>
                </a:lnTo>
                <a:lnTo>
                  <a:pt x="68257" y="684716"/>
                </a:lnTo>
                <a:lnTo>
                  <a:pt x="77132" y="679466"/>
                </a:lnTo>
                <a:lnTo>
                  <a:pt x="85565" y="672875"/>
                </a:lnTo>
                <a:lnTo>
                  <a:pt x="93615" y="665630"/>
                </a:lnTo>
                <a:lnTo>
                  <a:pt x="101361" y="658169"/>
                </a:lnTo>
                <a:lnTo>
                  <a:pt x="108717" y="650536"/>
                </a:lnTo>
                <a:lnTo>
                  <a:pt x="115439" y="642499"/>
                </a:lnTo>
                <a:lnTo>
                  <a:pt x="121443" y="633943"/>
                </a:lnTo>
                <a:lnTo>
                  <a:pt x="126799" y="624891"/>
                </a:lnTo>
                <a:lnTo>
                  <a:pt x="131631" y="615428"/>
                </a:lnTo>
                <a:lnTo>
                  <a:pt x="136067" y="605650"/>
                </a:lnTo>
                <a:lnTo>
                  <a:pt x="140217" y="595642"/>
                </a:lnTo>
                <a:lnTo>
                  <a:pt x="144164" y="585470"/>
                </a:lnTo>
                <a:lnTo>
                  <a:pt x="147971" y="575180"/>
                </a:lnTo>
                <a:lnTo>
                  <a:pt x="151682" y="564642"/>
                </a:lnTo>
                <a:lnTo>
                  <a:pt x="155327" y="553576"/>
                </a:lnTo>
                <a:lnTo>
                  <a:pt x="158926" y="541855"/>
                </a:lnTo>
                <a:lnTo>
                  <a:pt x="162498" y="529033"/>
                </a:lnTo>
                <a:lnTo>
                  <a:pt x="166047" y="514296"/>
                </a:lnTo>
                <a:lnTo>
                  <a:pt x="169580" y="497383"/>
                </a:lnTo>
                <a:lnTo>
                  <a:pt x="172935" y="478820"/>
                </a:lnTo>
                <a:lnTo>
                  <a:pt x="175808" y="459604"/>
                </a:lnTo>
                <a:lnTo>
                  <a:pt x="178077" y="440391"/>
                </a:lnTo>
                <a:lnTo>
                  <a:pt x="179939" y="421613"/>
                </a:lnTo>
                <a:lnTo>
                  <a:pt x="181804" y="403631"/>
                </a:lnTo>
                <a:lnTo>
                  <a:pt x="183909" y="386542"/>
                </a:lnTo>
                <a:lnTo>
                  <a:pt x="186154" y="370255"/>
                </a:lnTo>
                <a:lnTo>
                  <a:pt x="188209" y="354609"/>
                </a:lnTo>
                <a:lnTo>
                  <a:pt x="189887" y="339441"/>
                </a:lnTo>
                <a:lnTo>
                  <a:pt x="191167" y="324453"/>
                </a:lnTo>
                <a:lnTo>
                  <a:pt x="192100" y="309236"/>
                </a:lnTo>
                <a:lnTo>
                  <a:pt x="192763" y="293589"/>
                </a:lnTo>
                <a:lnTo>
                  <a:pt x="193224" y="277655"/>
                </a:lnTo>
                <a:lnTo>
                  <a:pt x="193542" y="261805"/>
                </a:lnTo>
                <a:lnTo>
                  <a:pt x="193758" y="246254"/>
                </a:lnTo>
                <a:lnTo>
                  <a:pt x="193905" y="231049"/>
                </a:lnTo>
                <a:lnTo>
                  <a:pt x="194004" y="216154"/>
                </a:lnTo>
                <a:lnTo>
                  <a:pt x="194066" y="201505"/>
                </a:lnTo>
                <a:lnTo>
                  <a:pt x="193938" y="187040"/>
                </a:lnTo>
                <a:lnTo>
                  <a:pt x="193320" y="172708"/>
                </a:lnTo>
                <a:lnTo>
                  <a:pt x="192091" y="158460"/>
                </a:lnTo>
                <a:lnTo>
                  <a:pt x="190451" y="143940"/>
                </a:lnTo>
                <a:lnTo>
                  <a:pt x="188812" y="128513"/>
                </a:lnTo>
                <a:lnTo>
                  <a:pt x="187411" y="111920"/>
                </a:lnTo>
                <a:lnTo>
                  <a:pt x="186149" y="94708"/>
                </a:lnTo>
                <a:lnTo>
                  <a:pt x="184695" y="77994"/>
                </a:lnTo>
                <a:lnTo>
                  <a:pt x="182871" y="62381"/>
                </a:lnTo>
                <a:lnTo>
                  <a:pt x="180814" y="47798"/>
                </a:lnTo>
                <a:lnTo>
                  <a:pt x="178887" y="33784"/>
                </a:lnTo>
                <a:lnTo>
                  <a:pt x="177268" y="20018"/>
                </a:lnTo>
                <a:lnTo>
                  <a:pt x="175082" y="7482"/>
                </a:lnTo>
                <a:lnTo>
                  <a:pt x="170963" y="0"/>
                </a:lnTo>
                <a:lnTo>
                  <a:pt x="165838" y="283"/>
                </a:lnTo>
                <a:lnTo>
                  <a:pt x="161562" y="6801"/>
                </a:lnTo>
                <a:lnTo>
                  <a:pt x="158316" y="17468"/>
                </a:lnTo>
                <a:lnTo>
                  <a:pt x="155560" y="30345"/>
                </a:lnTo>
                <a:lnTo>
                  <a:pt x="152890" y="44213"/>
                </a:lnTo>
                <a:lnTo>
                  <a:pt x="150283" y="58451"/>
                </a:lnTo>
                <a:lnTo>
                  <a:pt x="147997" y="72780"/>
                </a:lnTo>
                <a:lnTo>
                  <a:pt x="146168" y="87090"/>
                </a:lnTo>
                <a:lnTo>
                  <a:pt x="144790" y="101348"/>
                </a:lnTo>
                <a:lnTo>
                  <a:pt x="143793" y="115552"/>
                </a:lnTo>
                <a:lnTo>
                  <a:pt x="143088" y="129710"/>
                </a:lnTo>
                <a:lnTo>
                  <a:pt x="142599" y="143833"/>
                </a:lnTo>
                <a:lnTo>
                  <a:pt x="142262" y="157929"/>
                </a:lnTo>
                <a:lnTo>
                  <a:pt x="142034" y="172012"/>
                </a:lnTo>
                <a:lnTo>
                  <a:pt x="141879" y="186250"/>
                </a:lnTo>
                <a:lnTo>
                  <a:pt x="141775" y="200955"/>
                </a:lnTo>
                <a:lnTo>
                  <a:pt x="141705" y="216254"/>
                </a:lnTo>
                <a:lnTo>
                  <a:pt x="141657" y="231953"/>
                </a:lnTo>
                <a:lnTo>
                  <a:pt x="141626" y="247645"/>
                </a:lnTo>
                <a:lnTo>
                  <a:pt x="141610" y="263085"/>
                </a:lnTo>
                <a:lnTo>
                  <a:pt x="141769" y="278046"/>
                </a:lnTo>
                <a:lnTo>
                  <a:pt x="142407" y="292245"/>
                </a:lnTo>
                <a:lnTo>
                  <a:pt x="143650" y="305614"/>
                </a:lnTo>
                <a:lnTo>
                  <a:pt x="145298" y="318405"/>
                </a:lnTo>
                <a:lnTo>
                  <a:pt x="146944" y="331074"/>
                </a:lnTo>
                <a:lnTo>
                  <a:pt x="148345" y="343901"/>
                </a:lnTo>
                <a:lnTo>
                  <a:pt x="149436" y="356976"/>
                </a:lnTo>
                <a:lnTo>
                  <a:pt x="150244" y="370294"/>
                </a:lnTo>
                <a:lnTo>
                  <a:pt x="150821" y="383813"/>
                </a:lnTo>
                <a:lnTo>
                  <a:pt x="151226" y="397486"/>
                </a:lnTo>
                <a:lnTo>
                  <a:pt x="151505" y="411271"/>
                </a:lnTo>
                <a:lnTo>
                  <a:pt x="151701" y="425144"/>
                </a:lnTo>
                <a:lnTo>
                  <a:pt x="152003" y="439410"/>
                </a:lnTo>
                <a:lnTo>
                  <a:pt x="152739" y="454665"/>
                </a:lnTo>
                <a:lnTo>
                  <a:pt x="154047" y="471152"/>
                </a:lnTo>
                <a:lnTo>
                  <a:pt x="155739" y="488632"/>
                </a:lnTo>
                <a:lnTo>
                  <a:pt x="157413" y="506590"/>
                </a:lnTo>
                <a:lnTo>
                  <a:pt x="158843" y="524661"/>
                </a:lnTo>
                <a:lnTo>
                  <a:pt x="160293" y="542354"/>
                </a:lnTo>
                <a:lnTo>
                  <a:pt x="162406" y="559001"/>
                </a:lnTo>
                <a:lnTo>
                  <a:pt x="165496" y="574326"/>
                </a:lnTo>
                <a:lnTo>
                  <a:pt x="169631" y="587963"/>
                </a:lnTo>
                <a:lnTo>
                  <a:pt x="175415" y="600610"/>
                </a:lnTo>
                <a:lnTo>
                  <a:pt x="185594" y="613374"/>
                </a:lnTo>
                <a:lnTo>
                  <a:pt x="204734" y="62832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5379009" y="1852489"/>
            <a:ext cx="10530" cy="189514"/>
          </a:xfrm>
          <a:custGeom>
            <a:avLst/>
            <a:gdLst/>
            <a:ahLst/>
            <a:cxnLst/>
            <a:rect l="0" t="0" r="0" b="0"/>
            <a:pathLst>
              <a:path w="10530" h="189514">
                <a:moveTo>
                  <a:pt x="0" y="0"/>
                </a:moveTo>
                <a:lnTo>
                  <a:pt x="2867" y="11735"/>
                </a:lnTo>
                <a:lnTo>
                  <a:pt x="5009" y="22864"/>
                </a:lnTo>
                <a:lnTo>
                  <a:pt x="6612" y="34462"/>
                </a:lnTo>
                <a:lnTo>
                  <a:pt x="7792" y="46623"/>
                </a:lnTo>
                <a:lnTo>
                  <a:pt x="8641" y="59283"/>
                </a:lnTo>
                <a:lnTo>
                  <a:pt x="9239" y="72339"/>
                </a:lnTo>
                <a:lnTo>
                  <a:pt x="9653" y="85691"/>
                </a:lnTo>
                <a:lnTo>
                  <a:pt x="9937" y="99256"/>
                </a:lnTo>
                <a:lnTo>
                  <a:pt x="10131" y="112962"/>
                </a:lnTo>
                <a:lnTo>
                  <a:pt x="10262" y="126542"/>
                </a:lnTo>
                <a:lnTo>
                  <a:pt x="10364" y="141073"/>
                </a:lnTo>
                <a:lnTo>
                  <a:pt x="10448" y="160066"/>
                </a:lnTo>
                <a:lnTo>
                  <a:pt x="10529" y="18951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5400066" y="1694561"/>
            <a:ext cx="1" cy="10530"/>
          </a:xfrm>
          <a:custGeom>
            <a:avLst/>
            <a:gdLst/>
            <a:ahLst/>
            <a:cxnLst/>
            <a:rect l="0" t="0" r="0" b="0"/>
            <a:pathLst>
              <a:path w="1" h="10530">
                <a:moveTo>
                  <a:pt x="0" y="10529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1"/>
          <p:cNvSpPr/>
          <p:nvPr/>
        </p:nvSpPr>
        <p:spPr>
          <a:xfrm>
            <a:off x="5494823" y="1810801"/>
            <a:ext cx="140989" cy="273316"/>
          </a:xfrm>
          <a:custGeom>
            <a:avLst/>
            <a:gdLst/>
            <a:ahLst/>
            <a:cxnLst/>
            <a:rect l="0" t="0" r="0" b="0"/>
            <a:pathLst>
              <a:path w="140989" h="273316">
                <a:moveTo>
                  <a:pt x="0" y="94330"/>
                </a:moveTo>
                <a:lnTo>
                  <a:pt x="2867" y="103199"/>
                </a:lnTo>
                <a:lnTo>
                  <a:pt x="5009" y="112185"/>
                </a:lnTo>
                <a:lnTo>
                  <a:pt x="6611" y="122181"/>
                </a:lnTo>
                <a:lnTo>
                  <a:pt x="7792" y="133161"/>
                </a:lnTo>
                <a:lnTo>
                  <a:pt x="8641" y="144973"/>
                </a:lnTo>
                <a:lnTo>
                  <a:pt x="9238" y="157431"/>
                </a:lnTo>
                <a:lnTo>
                  <a:pt x="9652" y="170369"/>
                </a:lnTo>
                <a:lnTo>
                  <a:pt x="9937" y="183650"/>
                </a:lnTo>
                <a:lnTo>
                  <a:pt x="10118" y="197141"/>
                </a:lnTo>
                <a:lnTo>
                  <a:pt x="9796" y="209623"/>
                </a:lnTo>
                <a:lnTo>
                  <a:pt x="8339" y="217478"/>
                </a:lnTo>
                <a:lnTo>
                  <a:pt x="6201" y="218540"/>
                </a:lnTo>
                <a:lnTo>
                  <a:pt x="4332" y="214554"/>
                </a:lnTo>
                <a:lnTo>
                  <a:pt x="2954" y="207047"/>
                </a:lnTo>
                <a:lnTo>
                  <a:pt x="1996" y="196835"/>
                </a:lnTo>
                <a:lnTo>
                  <a:pt x="1341" y="184530"/>
                </a:lnTo>
                <a:lnTo>
                  <a:pt x="899" y="170660"/>
                </a:lnTo>
                <a:lnTo>
                  <a:pt x="602" y="155656"/>
                </a:lnTo>
                <a:lnTo>
                  <a:pt x="407" y="139853"/>
                </a:lnTo>
                <a:lnTo>
                  <a:pt x="447" y="123662"/>
                </a:lnTo>
                <a:lnTo>
                  <a:pt x="1005" y="107562"/>
                </a:lnTo>
                <a:lnTo>
                  <a:pt x="2199" y="91811"/>
                </a:lnTo>
                <a:lnTo>
                  <a:pt x="3984" y="76624"/>
                </a:lnTo>
                <a:lnTo>
                  <a:pt x="6254" y="62264"/>
                </a:lnTo>
                <a:lnTo>
                  <a:pt x="8901" y="48797"/>
                </a:lnTo>
                <a:lnTo>
                  <a:pt x="12154" y="36447"/>
                </a:lnTo>
                <a:lnTo>
                  <a:pt x="16547" y="25670"/>
                </a:lnTo>
                <a:lnTo>
                  <a:pt x="22282" y="16576"/>
                </a:lnTo>
                <a:lnTo>
                  <a:pt x="29253" y="9300"/>
                </a:lnTo>
                <a:lnTo>
                  <a:pt x="37228" y="4152"/>
                </a:lnTo>
                <a:lnTo>
                  <a:pt x="45959" y="1101"/>
                </a:lnTo>
                <a:lnTo>
                  <a:pt x="55075" y="0"/>
                </a:lnTo>
                <a:lnTo>
                  <a:pt x="64107" y="765"/>
                </a:lnTo>
                <a:lnTo>
                  <a:pt x="72801" y="3174"/>
                </a:lnTo>
                <a:lnTo>
                  <a:pt x="80941" y="7229"/>
                </a:lnTo>
                <a:lnTo>
                  <a:pt x="88262" y="13224"/>
                </a:lnTo>
                <a:lnTo>
                  <a:pt x="94705" y="21145"/>
                </a:lnTo>
                <a:lnTo>
                  <a:pt x="100371" y="30717"/>
                </a:lnTo>
                <a:lnTo>
                  <a:pt x="105420" y="41583"/>
                </a:lnTo>
                <a:lnTo>
                  <a:pt x="110006" y="53415"/>
                </a:lnTo>
                <a:lnTo>
                  <a:pt x="114257" y="66104"/>
                </a:lnTo>
                <a:lnTo>
                  <a:pt x="118273" y="79752"/>
                </a:lnTo>
                <a:lnTo>
                  <a:pt x="122122" y="94336"/>
                </a:lnTo>
                <a:lnTo>
                  <a:pt x="125691" y="109552"/>
                </a:lnTo>
                <a:lnTo>
                  <a:pt x="128708" y="124919"/>
                </a:lnTo>
                <a:lnTo>
                  <a:pt x="131074" y="140141"/>
                </a:lnTo>
                <a:lnTo>
                  <a:pt x="133001" y="154955"/>
                </a:lnTo>
                <a:lnTo>
                  <a:pt x="134909" y="169057"/>
                </a:lnTo>
                <a:lnTo>
                  <a:pt x="137039" y="182355"/>
                </a:lnTo>
                <a:lnTo>
                  <a:pt x="139131" y="194930"/>
                </a:lnTo>
                <a:lnTo>
                  <a:pt x="140550" y="206922"/>
                </a:lnTo>
                <a:lnTo>
                  <a:pt x="140988" y="218467"/>
                </a:lnTo>
                <a:lnTo>
                  <a:pt x="140615" y="229425"/>
                </a:lnTo>
                <a:lnTo>
                  <a:pt x="139867" y="240563"/>
                </a:lnTo>
                <a:lnTo>
                  <a:pt x="138675" y="253982"/>
                </a:lnTo>
                <a:lnTo>
                  <a:pt x="136870" y="27331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5689022" y="1841119"/>
            <a:ext cx="311169" cy="657906"/>
          </a:xfrm>
          <a:custGeom>
            <a:avLst/>
            <a:gdLst/>
            <a:ahLst/>
            <a:cxnLst/>
            <a:rect l="0" t="0" r="0" b="0"/>
            <a:pathLst>
              <a:path w="311169" h="657906">
                <a:moveTo>
                  <a:pt x="163769" y="137712"/>
                </a:moveTo>
                <a:lnTo>
                  <a:pt x="166636" y="125977"/>
                </a:lnTo>
                <a:lnTo>
                  <a:pt x="168778" y="114848"/>
                </a:lnTo>
                <a:lnTo>
                  <a:pt x="170376" y="103254"/>
                </a:lnTo>
                <a:lnTo>
                  <a:pt x="171385" y="91266"/>
                </a:lnTo>
                <a:lnTo>
                  <a:pt x="171585" y="79254"/>
                </a:lnTo>
                <a:lnTo>
                  <a:pt x="170924" y="67456"/>
                </a:lnTo>
                <a:lnTo>
                  <a:pt x="169340" y="56102"/>
                </a:lnTo>
                <a:lnTo>
                  <a:pt x="166680" y="45482"/>
                </a:lnTo>
                <a:lnTo>
                  <a:pt x="162959" y="35680"/>
                </a:lnTo>
                <a:lnTo>
                  <a:pt x="158173" y="26778"/>
                </a:lnTo>
                <a:lnTo>
                  <a:pt x="152212" y="18937"/>
                </a:lnTo>
                <a:lnTo>
                  <a:pt x="145124" y="12151"/>
                </a:lnTo>
                <a:lnTo>
                  <a:pt x="136923" y="6593"/>
                </a:lnTo>
                <a:lnTo>
                  <a:pt x="127516" y="2681"/>
                </a:lnTo>
                <a:lnTo>
                  <a:pt x="116970" y="499"/>
                </a:lnTo>
                <a:lnTo>
                  <a:pt x="105635" y="0"/>
                </a:lnTo>
                <a:lnTo>
                  <a:pt x="94035" y="1177"/>
                </a:lnTo>
                <a:lnTo>
                  <a:pt x="82498" y="3861"/>
                </a:lnTo>
                <a:lnTo>
                  <a:pt x="71313" y="7933"/>
                </a:lnTo>
                <a:lnTo>
                  <a:pt x="60801" y="13406"/>
                </a:lnTo>
                <a:lnTo>
                  <a:pt x="51071" y="20160"/>
                </a:lnTo>
                <a:lnTo>
                  <a:pt x="42216" y="27964"/>
                </a:lnTo>
                <a:lnTo>
                  <a:pt x="34405" y="36572"/>
                </a:lnTo>
                <a:lnTo>
                  <a:pt x="27630" y="45774"/>
                </a:lnTo>
                <a:lnTo>
                  <a:pt x="21741" y="55562"/>
                </a:lnTo>
                <a:lnTo>
                  <a:pt x="16541" y="66117"/>
                </a:lnTo>
                <a:lnTo>
                  <a:pt x="11859" y="77479"/>
                </a:lnTo>
                <a:lnTo>
                  <a:pt x="7712" y="89549"/>
                </a:lnTo>
                <a:lnTo>
                  <a:pt x="4299" y="102184"/>
                </a:lnTo>
                <a:lnTo>
                  <a:pt x="1677" y="115236"/>
                </a:lnTo>
                <a:lnTo>
                  <a:pt x="86" y="128425"/>
                </a:lnTo>
                <a:lnTo>
                  <a:pt x="0" y="141352"/>
                </a:lnTo>
                <a:lnTo>
                  <a:pt x="1539" y="153823"/>
                </a:lnTo>
                <a:lnTo>
                  <a:pt x="4523" y="165824"/>
                </a:lnTo>
                <a:lnTo>
                  <a:pt x="8660" y="177423"/>
                </a:lnTo>
                <a:lnTo>
                  <a:pt x="13667" y="188705"/>
                </a:lnTo>
                <a:lnTo>
                  <a:pt x="19467" y="199587"/>
                </a:lnTo>
                <a:lnTo>
                  <a:pt x="26184" y="209830"/>
                </a:lnTo>
                <a:lnTo>
                  <a:pt x="33815" y="219338"/>
                </a:lnTo>
                <a:lnTo>
                  <a:pt x="42397" y="227690"/>
                </a:lnTo>
                <a:lnTo>
                  <a:pt x="52068" y="234089"/>
                </a:lnTo>
                <a:lnTo>
                  <a:pt x="62790" y="238273"/>
                </a:lnTo>
                <a:lnTo>
                  <a:pt x="74075" y="240285"/>
                </a:lnTo>
                <a:lnTo>
                  <a:pt x="85110" y="240205"/>
                </a:lnTo>
                <a:lnTo>
                  <a:pt x="95449" y="238297"/>
                </a:lnTo>
                <a:lnTo>
                  <a:pt x="104847" y="234763"/>
                </a:lnTo>
                <a:lnTo>
                  <a:pt x="113086" y="229660"/>
                </a:lnTo>
                <a:lnTo>
                  <a:pt x="120186" y="223158"/>
                </a:lnTo>
                <a:lnTo>
                  <a:pt x="126480" y="215525"/>
                </a:lnTo>
                <a:lnTo>
                  <a:pt x="132490" y="207031"/>
                </a:lnTo>
                <a:lnTo>
                  <a:pt x="138538" y="197912"/>
                </a:lnTo>
                <a:lnTo>
                  <a:pt x="144587" y="188349"/>
                </a:lnTo>
                <a:lnTo>
                  <a:pt x="150349" y="178476"/>
                </a:lnTo>
                <a:lnTo>
                  <a:pt x="155672" y="168392"/>
                </a:lnTo>
                <a:lnTo>
                  <a:pt x="160550" y="158162"/>
                </a:lnTo>
                <a:lnTo>
                  <a:pt x="165053" y="147834"/>
                </a:lnTo>
                <a:lnTo>
                  <a:pt x="169250" y="137511"/>
                </a:lnTo>
                <a:lnTo>
                  <a:pt x="172670" y="129710"/>
                </a:lnTo>
                <a:lnTo>
                  <a:pt x="174626" y="127902"/>
                </a:lnTo>
                <a:lnTo>
                  <a:pt x="175374" y="131735"/>
                </a:lnTo>
                <a:lnTo>
                  <a:pt x="175476" y="139833"/>
                </a:lnTo>
                <a:lnTo>
                  <a:pt x="175319" y="151116"/>
                </a:lnTo>
                <a:lnTo>
                  <a:pt x="175097" y="164960"/>
                </a:lnTo>
                <a:lnTo>
                  <a:pt x="174889" y="180830"/>
                </a:lnTo>
                <a:lnTo>
                  <a:pt x="174721" y="198235"/>
                </a:lnTo>
                <a:lnTo>
                  <a:pt x="174594" y="216760"/>
                </a:lnTo>
                <a:lnTo>
                  <a:pt x="174498" y="236072"/>
                </a:lnTo>
                <a:lnTo>
                  <a:pt x="174261" y="255602"/>
                </a:lnTo>
                <a:lnTo>
                  <a:pt x="173567" y="274563"/>
                </a:lnTo>
                <a:lnTo>
                  <a:pt x="172288" y="292589"/>
                </a:lnTo>
                <a:lnTo>
                  <a:pt x="170614" y="310151"/>
                </a:lnTo>
                <a:lnTo>
                  <a:pt x="168952" y="328318"/>
                </a:lnTo>
                <a:lnTo>
                  <a:pt x="167535" y="347660"/>
                </a:lnTo>
                <a:lnTo>
                  <a:pt x="166263" y="368248"/>
                </a:lnTo>
                <a:lnTo>
                  <a:pt x="164803" y="389913"/>
                </a:lnTo>
                <a:lnTo>
                  <a:pt x="162973" y="412417"/>
                </a:lnTo>
                <a:lnTo>
                  <a:pt x="160913" y="435377"/>
                </a:lnTo>
                <a:lnTo>
                  <a:pt x="158984" y="458310"/>
                </a:lnTo>
                <a:lnTo>
                  <a:pt x="157384" y="480937"/>
                </a:lnTo>
                <a:lnTo>
                  <a:pt x="155989" y="502704"/>
                </a:lnTo>
                <a:lnTo>
                  <a:pt x="154444" y="522722"/>
                </a:lnTo>
                <a:lnTo>
                  <a:pt x="152554" y="540671"/>
                </a:lnTo>
                <a:lnTo>
                  <a:pt x="150283" y="556877"/>
                </a:lnTo>
                <a:lnTo>
                  <a:pt x="147680" y="572005"/>
                </a:lnTo>
                <a:lnTo>
                  <a:pt x="144815" y="586556"/>
                </a:lnTo>
                <a:lnTo>
                  <a:pt x="141755" y="600655"/>
                </a:lnTo>
                <a:lnTo>
                  <a:pt x="138556" y="614145"/>
                </a:lnTo>
                <a:lnTo>
                  <a:pt x="135248" y="626950"/>
                </a:lnTo>
                <a:lnTo>
                  <a:pt x="131537" y="638483"/>
                </a:lnTo>
                <a:lnTo>
                  <a:pt x="126827" y="647631"/>
                </a:lnTo>
                <a:lnTo>
                  <a:pt x="120881" y="653989"/>
                </a:lnTo>
                <a:lnTo>
                  <a:pt x="113936" y="657457"/>
                </a:lnTo>
                <a:lnTo>
                  <a:pt x="106511" y="657905"/>
                </a:lnTo>
                <a:lnTo>
                  <a:pt x="98971" y="655571"/>
                </a:lnTo>
                <a:lnTo>
                  <a:pt x="91810" y="650787"/>
                </a:lnTo>
                <a:lnTo>
                  <a:pt x="85693" y="643780"/>
                </a:lnTo>
                <a:lnTo>
                  <a:pt x="80883" y="634886"/>
                </a:lnTo>
                <a:lnTo>
                  <a:pt x="77300" y="624342"/>
                </a:lnTo>
                <a:lnTo>
                  <a:pt x="74723" y="612218"/>
                </a:lnTo>
                <a:lnTo>
                  <a:pt x="72915" y="598689"/>
                </a:lnTo>
                <a:lnTo>
                  <a:pt x="71834" y="583859"/>
                </a:lnTo>
                <a:lnTo>
                  <a:pt x="71623" y="567694"/>
                </a:lnTo>
                <a:lnTo>
                  <a:pt x="72293" y="550300"/>
                </a:lnTo>
                <a:lnTo>
                  <a:pt x="73723" y="531890"/>
                </a:lnTo>
                <a:lnTo>
                  <a:pt x="75754" y="512700"/>
                </a:lnTo>
                <a:lnTo>
                  <a:pt x="78240" y="492944"/>
                </a:lnTo>
                <a:lnTo>
                  <a:pt x="81384" y="472949"/>
                </a:lnTo>
                <a:lnTo>
                  <a:pt x="85706" y="453146"/>
                </a:lnTo>
                <a:lnTo>
                  <a:pt x="91392" y="433752"/>
                </a:lnTo>
                <a:lnTo>
                  <a:pt x="98331" y="414796"/>
                </a:lnTo>
                <a:lnTo>
                  <a:pt x="106284" y="396221"/>
                </a:lnTo>
                <a:lnTo>
                  <a:pt x="114996" y="377954"/>
                </a:lnTo>
                <a:lnTo>
                  <a:pt x="123930" y="360244"/>
                </a:lnTo>
                <a:lnTo>
                  <a:pt x="132306" y="343644"/>
                </a:lnTo>
                <a:lnTo>
                  <a:pt x="139752" y="328370"/>
                </a:lnTo>
                <a:lnTo>
                  <a:pt x="146410" y="314485"/>
                </a:lnTo>
                <a:lnTo>
                  <a:pt x="152730" y="302069"/>
                </a:lnTo>
                <a:lnTo>
                  <a:pt x="159022" y="291014"/>
                </a:lnTo>
                <a:lnTo>
                  <a:pt x="165420" y="281080"/>
                </a:lnTo>
                <a:lnTo>
                  <a:pt x="171957" y="272005"/>
                </a:lnTo>
                <a:lnTo>
                  <a:pt x="178620" y="263559"/>
                </a:lnTo>
                <a:lnTo>
                  <a:pt x="185384" y="255562"/>
                </a:lnTo>
                <a:lnTo>
                  <a:pt x="192225" y="247877"/>
                </a:lnTo>
                <a:lnTo>
                  <a:pt x="199122" y="240408"/>
                </a:lnTo>
                <a:lnTo>
                  <a:pt x="206057" y="233085"/>
                </a:lnTo>
                <a:lnTo>
                  <a:pt x="213019" y="225862"/>
                </a:lnTo>
                <a:lnTo>
                  <a:pt x="220004" y="218706"/>
                </a:lnTo>
                <a:lnTo>
                  <a:pt x="227170" y="211596"/>
                </a:lnTo>
                <a:lnTo>
                  <a:pt x="234820" y="204515"/>
                </a:lnTo>
                <a:lnTo>
                  <a:pt x="243081" y="197460"/>
                </a:lnTo>
                <a:lnTo>
                  <a:pt x="251917" y="190586"/>
                </a:lnTo>
                <a:lnTo>
                  <a:pt x="261227" y="184198"/>
                </a:lnTo>
                <a:lnTo>
                  <a:pt x="270885" y="178424"/>
                </a:lnTo>
                <a:lnTo>
                  <a:pt x="280338" y="173379"/>
                </a:lnTo>
                <a:lnTo>
                  <a:pt x="289540" y="168750"/>
                </a:lnTo>
                <a:lnTo>
                  <a:pt x="299300" y="164131"/>
                </a:lnTo>
                <a:lnTo>
                  <a:pt x="311168" y="15876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3"/>
          <p:cNvSpPr/>
          <p:nvPr/>
        </p:nvSpPr>
        <p:spPr>
          <a:xfrm>
            <a:off x="2601526" y="2399393"/>
            <a:ext cx="280109" cy="694801"/>
          </a:xfrm>
          <a:custGeom>
            <a:avLst/>
            <a:gdLst/>
            <a:ahLst/>
            <a:cxnLst/>
            <a:rect l="0" t="0" r="0" b="0"/>
            <a:pathLst>
              <a:path w="280109" h="694801">
                <a:moveTo>
                  <a:pt x="0" y="621101"/>
                </a:moveTo>
                <a:lnTo>
                  <a:pt x="67" y="606499"/>
                </a:lnTo>
                <a:lnTo>
                  <a:pt x="707" y="593228"/>
                </a:lnTo>
                <a:lnTo>
                  <a:pt x="1999" y="580013"/>
                </a:lnTo>
                <a:lnTo>
                  <a:pt x="3686" y="566153"/>
                </a:lnTo>
                <a:lnTo>
                  <a:pt x="5354" y="550699"/>
                </a:lnTo>
                <a:lnTo>
                  <a:pt x="6771" y="533300"/>
                </a:lnTo>
                <a:lnTo>
                  <a:pt x="8043" y="514576"/>
                </a:lnTo>
                <a:lnTo>
                  <a:pt x="9501" y="495782"/>
                </a:lnTo>
                <a:lnTo>
                  <a:pt x="11329" y="477665"/>
                </a:lnTo>
                <a:lnTo>
                  <a:pt x="13388" y="460436"/>
                </a:lnTo>
                <a:lnTo>
                  <a:pt x="15316" y="444034"/>
                </a:lnTo>
                <a:lnTo>
                  <a:pt x="16914" y="428302"/>
                </a:lnTo>
                <a:lnTo>
                  <a:pt x="18310" y="413076"/>
                </a:lnTo>
                <a:lnTo>
                  <a:pt x="19854" y="398218"/>
                </a:lnTo>
                <a:lnTo>
                  <a:pt x="21744" y="383605"/>
                </a:lnTo>
                <a:lnTo>
                  <a:pt x="24014" y="368667"/>
                </a:lnTo>
                <a:lnTo>
                  <a:pt x="26617" y="352427"/>
                </a:lnTo>
                <a:lnTo>
                  <a:pt x="29477" y="334465"/>
                </a:lnTo>
                <a:lnTo>
                  <a:pt x="32364" y="315180"/>
                </a:lnTo>
                <a:lnTo>
                  <a:pt x="34916" y="295470"/>
                </a:lnTo>
                <a:lnTo>
                  <a:pt x="36966" y="275923"/>
                </a:lnTo>
                <a:lnTo>
                  <a:pt x="38680" y="256919"/>
                </a:lnTo>
                <a:lnTo>
                  <a:pt x="40444" y="238786"/>
                </a:lnTo>
                <a:lnTo>
                  <a:pt x="42489" y="221678"/>
                </a:lnTo>
                <a:lnTo>
                  <a:pt x="44975" y="208421"/>
                </a:lnTo>
                <a:lnTo>
                  <a:pt x="47536" y="203222"/>
                </a:lnTo>
                <a:lnTo>
                  <a:pt x="49420" y="205891"/>
                </a:lnTo>
                <a:lnTo>
                  <a:pt x="50634" y="214486"/>
                </a:lnTo>
                <a:lnTo>
                  <a:pt x="51555" y="227024"/>
                </a:lnTo>
                <a:lnTo>
                  <a:pt x="52665" y="241861"/>
                </a:lnTo>
                <a:lnTo>
                  <a:pt x="54206" y="257946"/>
                </a:lnTo>
                <a:lnTo>
                  <a:pt x="56213" y="274529"/>
                </a:lnTo>
                <a:lnTo>
                  <a:pt x="58626" y="290990"/>
                </a:lnTo>
                <a:lnTo>
                  <a:pt x="61361" y="307034"/>
                </a:lnTo>
                <a:lnTo>
                  <a:pt x="64501" y="322440"/>
                </a:lnTo>
                <a:lnTo>
                  <a:pt x="68286" y="336959"/>
                </a:lnTo>
                <a:lnTo>
                  <a:pt x="72799" y="350529"/>
                </a:lnTo>
                <a:lnTo>
                  <a:pt x="78134" y="362610"/>
                </a:lnTo>
                <a:lnTo>
                  <a:pt x="84472" y="372144"/>
                </a:lnTo>
                <a:lnTo>
                  <a:pt x="91808" y="378772"/>
                </a:lnTo>
                <a:lnTo>
                  <a:pt x="99836" y="382595"/>
                </a:lnTo>
                <a:lnTo>
                  <a:pt x="108063" y="383815"/>
                </a:lnTo>
                <a:lnTo>
                  <a:pt x="116181" y="382808"/>
                </a:lnTo>
                <a:lnTo>
                  <a:pt x="123918" y="379560"/>
                </a:lnTo>
                <a:lnTo>
                  <a:pt x="130961" y="373591"/>
                </a:lnTo>
                <a:lnTo>
                  <a:pt x="137218" y="364885"/>
                </a:lnTo>
                <a:lnTo>
                  <a:pt x="142928" y="354144"/>
                </a:lnTo>
                <a:lnTo>
                  <a:pt x="148537" y="342488"/>
                </a:lnTo>
                <a:lnTo>
                  <a:pt x="154313" y="330652"/>
                </a:lnTo>
                <a:lnTo>
                  <a:pt x="160178" y="318963"/>
                </a:lnTo>
                <a:lnTo>
                  <a:pt x="165816" y="307515"/>
                </a:lnTo>
                <a:lnTo>
                  <a:pt x="171054" y="296297"/>
                </a:lnTo>
                <a:lnTo>
                  <a:pt x="175877" y="285102"/>
                </a:lnTo>
                <a:lnTo>
                  <a:pt x="180343" y="273579"/>
                </a:lnTo>
                <a:lnTo>
                  <a:pt x="184530" y="261562"/>
                </a:lnTo>
                <a:lnTo>
                  <a:pt x="188511" y="249217"/>
                </a:lnTo>
                <a:lnTo>
                  <a:pt x="192345" y="236929"/>
                </a:lnTo>
                <a:lnTo>
                  <a:pt x="196075" y="224917"/>
                </a:lnTo>
                <a:lnTo>
                  <a:pt x="199735" y="213073"/>
                </a:lnTo>
                <a:lnTo>
                  <a:pt x="203345" y="201054"/>
                </a:lnTo>
                <a:lnTo>
                  <a:pt x="206923" y="188676"/>
                </a:lnTo>
                <a:lnTo>
                  <a:pt x="210478" y="176074"/>
                </a:lnTo>
                <a:lnTo>
                  <a:pt x="214018" y="163608"/>
                </a:lnTo>
                <a:lnTo>
                  <a:pt x="217548" y="151465"/>
                </a:lnTo>
                <a:lnTo>
                  <a:pt x="221071" y="139191"/>
                </a:lnTo>
                <a:lnTo>
                  <a:pt x="224589" y="125818"/>
                </a:lnTo>
                <a:lnTo>
                  <a:pt x="228110" y="110900"/>
                </a:lnTo>
                <a:lnTo>
                  <a:pt x="231796" y="94795"/>
                </a:lnTo>
                <a:lnTo>
                  <a:pt x="235956" y="78367"/>
                </a:lnTo>
                <a:lnTo>
                  <a:pt x="240716" y="62172"/>
                </a:lnTo>
                <a:lnTo>
                  <a:pt x="245880" y="46570"/>
                </a:lnTo>
                <a:lnTo>
                  <a:pt x="251038" y="31874"/>
                </a:lnTo>
                <a:lnTo>
                  <a:pt x="255966" y="18173"/>
                </a:lnTo>
                <a:lnTo>
                  <a:pt x="261119" y="6454"/>
                </a:lnTo>
                <a:lnTo>
                  <a:pt x="266955" y="0"/>
                </a:lnTo>
                <a:lnTo>
                  <a:pt x="272423" y="708"/>
                </a:lnTo>
                <a:lnTo>
                  <a:pt x="276457" y="6728"/>
                </a:lnTo>
                <a:lnTo>
                  <a:pt x="278991" y="16220"/>
                </a:lnTo>
                <a:lnTo>
                  <a:pt x="280108" y="27748"/>
                </a:lnTo>
                <a:lnTo>
                  <a:pt x="280007" y="40401"/>
                </a:lnTo>
                <a:lnTo>
                  <a:pt x="279101" y="53665"/>
                </a:lnTo>
                <a:lnTo>
                  <a:pt x="277942" y="67262"/>
                </a:lnTo>
                <a:lnTo>
                  <a:pt x="276857" y="81043"/>
                </a:lnTo>
                <a:lnTo>
                  <a:pt x="275803" y="94928"/>
                </a:lnTo>
                <a:lnTo>
                  <a:pt x="274487" y="108873"/>
                </a:lnTo>
                <a:lnTo>
                  <a:pt x="272753" y="122854"/>
                </a:lnTo>
                <a:lnTo>
                  <a:pt x="270757" y="136856"/>
                </a:lnTo>
                <a:lnTo>
                  <a:pt x="268871" y="150871"/>
                </a:lnTo>
                <a:lnTo>
                  <a:pt x="267299" y="164899"/>
                </a:lnTo>
                <a:lnTo>
                  <a:pt x="265922" y="179100"/>
                </a:lnTo>
                <a:lnTo>
                  <a:pt x="264391" y="193780"/>
                </a:lnTo>
                <a:lnTo>
                  <a:pt x="262513" y="209067"/>
                </a:lnTo>
                <a:lnTo>
                  <a:pt x="260421" y="224928"/>
                </a:lnTo>
                <a:lnTo>
                  <a:pt x="258470" y="241260"/>
                </a:lnTo>
                <a:lnTo>
                  <a:pt x="256861" y="257953"/>
                </a:lnTo>
                <a:lnTo>
                  <a:pt x="255628" y="274909"/>
                </a:lnTo>
                <a:lnTo>
                  <a:pt x="254725" y="292051"/>
                </a:lnTo>
                <a:lnTo>
                  <a:pt x="254079" y="309323"/>
                </a:lnTo>
                <a:lnTo>
                  <a:pt x="253459" y="326684"/>
                </a:lnTo>
                <a:lnTo>
                  <a:pt x="252502" y="344105"/>
                </a:lnTo>
                <a:lnTo>
                  <a:pt x="251043" y="361568"/>
                </a:lnTo>
                <a:lnTo>
                  <a:pt x="249248" y="379060"/>
                </a:lnTo>
                <a:lnTo>
                  <a:pt x="247504" y="396569"/>
                </a:lnTo>
                <a:lnTo>
                  <a:pt x="246041" y="414087"/>
                </a:lnTo>
                <a:lnTo>
                  <a:pt x="245077" y="431444"/>
                </a:lnTo>
                <a:lnTo>
                  <a:pt x="244889" y="448332"/>
                </a:lnTo>
                <a:lnTo>
                  <a:pt x="245540" y="464619"/>
                </a:lnTo>
                <a:lnTo>
                  <a:pt x="246775" y="480336"/>
                </a:lnTo>
                <a:lnTo>
                  <a:pt x="248135" y="495584"/>
                </a:lnTo>
                <a:lnTo>
                  <a:pt x="249341" y="510473"/>
                </a:lnTo>
                <a:lnTo>
                  <a:pt x="250300" y="525101"/>
                </a:lnTo>
                <a:lnTo>
                  <a:pt x="251018" y="539543"/>
                </a:lnTo>
                <a:lnTo>
                  <a:pt x="251535" y="553865"/>
                </a:lnTo>
                <a:lnTo>
                  <a:pt x="251899" y="568434"/>
                </a:lnTo>
                <a:lnTo>
                  <a:pt x="252151" y="583894"/>
                </a:lnTo>
                <a:lnTo>
                  <a:pt x="252329" y="600504"/>
                </a:lnTo>
                <a:lnTo>
                  <a:pt x="252648" y="617682"/>
                </a:lnTo>
                <a:lnTo>
                  <a:pt x="253642" y="636082"/>
                </a:lnTo>
                <a:lnTo>
                  <a:pt x="256516" y="659560"/>
                </a:lnTo>
                <a:lnTo>
                  <a:pt x="263212" y="69480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4"/>
          <p:cNvSpPr/>
          <p:nvPr/>
        </p:nvSpPr>
        <p:spPr>
          <a:xfrm>
            <a:off x="2980551" y="2873095"/>
            <a:ext cx="10530" cy="189514"/>
          </a:xfrm>
          <a:custGeom>
            <a:avLst/>
            <a:gdLst/>
            <a:ahLst/>
            <a:cxnLst/>
            <a:rect l="0" t="0" r="0" b="0"/>
            <a:pathLst>
              <a:path w="10530" h="189514">
                <a:moveTo>
                  <a:pt x="10529" y="0"/>
                </a:moveTo>
                <a:lnTo>
                  <a:pt x="10529" y="14601"/>
                </a:lnTo>
                <a:lnTo>
                  <a:pt x="10529" y="27873"/>
                </a:lnTo>
                <a:lnTo>
                  <a:pt x="10529" y="41078"/>
                </a:lnTo>
                <a:lnTo>
                  <a:pt x="10529" y="54593"/>
                </a:lnTo>
                <a:lnTo>
                  <a:pt x="10529" y="68750"/>
                </a:lnTo>
                <a:lnTo>
                  <a:pt x="10524" y="83648"/>
                </a:lnTo>
                <a:lnTo>
                  <a:pt x="10352" y="98894"/>
                </a:lnTo>
                <a:lnTo>
                  <a:pt x="9703" y="113743"/>
                </a:lnTo>
                <a:lnTo>
                  <a:pt x="8455" y="127792"/>
                </a:lnTo>
                <a:lnTo>
                  <a:pt x="6793" y="140735"/>
                </a:lnTo>
                <a:lnTo>
                  <a:pt x="4967" y="153568"/>
                </a:lnTo>
                <a:lnTo>
                  <a:pt x="2812" y="168531"/>
                </a:lnTo>
                <a:lnTo>
                  <a:pt x="0" y="18951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 15"/>
          <p:cNvSpPr/>
          <p:nvPr/>
        </p:nvSpPr>
        <p:spPr>
          <a:xfrm>
            <a:off x="2980551" y="2715167"/>
            <a:ext cx="21058" cy="10530"/>
          </a:xfrm>
          <a:custGeom>
            <a:avLst/>
            <a:gdLst/>
            <a:ahLst/>
            <a:cxnLst/>
            <a:rect l="0" t="0" r="0" b="0"/>
            <a:pathLst>
              <a:path w="21058" h="10530">
                <a:moveTo>
                  <a:pt x="0" y="0"/>
                </a:moveTo>
                <a:lnTo>
                  <a:pt x="21057" y="1052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 16"/>
          <p:cNvSpPr/>
          <p:nvPr/>
        </p:nvSpPr>
        <p:spPr>
          <a:xfrm>
            <a:off x="3138479" y="2778338"/>
            <a:ext cx="168457" cy="315856"/>
          </a:xfrm>
          <a:custGeom>
            <a:avLst/>
            <a:gdLst/>
            <a:ahLst/>
            <a:cxnLst/>
            <a:rect l="0" t="0" r="0" b="0"/>
            <a:pathLst>
              <a:path w="168457" h="315856">
                <a:moveTo>
                  <a:pt x="168456" y="0"/>
                </a:moveTo>
                <a:lnTo>
                  <a:pt x="162588" y="6069"/>
                </a:lnTo>
                <a:lnTo>
                  <a:pt x="157024" y="13554"/>
                </a:lnTo>
                <a:lnTo>
                  <a:pt x="151220" y="23243"/>
                </a:lnTo>
                <a:lnTo>
                  <a:pt x="144967" y="34903"/>
                </a:lnTo>
                <a:lnTo>
                  <a:pt x="137989" y="48182"/>
                </a:lnTo>
                <a:lnTo>
                  <a:pt x="130207" y="62710"/>
                </a:lnTo>
                <a:lnTo>
                  <a:pt x="121706" y="78157"/>
                </a:lnTo>
                <a:lnTo>
                  <a:pt x="112627" y="94261"/>
                </a:lnTo>
                <a:lnTo>
                  <a:pt x="103122" y="110815"/>
                </a:lnTo>
                <a:lnTo>
                  <a:pt x="93640" y="127351"/>
                </a:lnTo>
                <a:lnTo>
                  <a:pt x="84887" y="143152"/>
                </a:lnTo>
                <a:lnTo>
                  <a:pt x="77186" y="157896"/>
                </a:lnTo>
                <a:lnTo>
                  <a:pt x="70355" y="171762"/>
                </a:lnTo>
                <a:lnTo>
                  <a:pt x="63919" y="185229"/>
                </a:lnTo>
                <a:lnTo>
                  <a:pt x="57549" y="198618"/>
                </a:lnTo>
                <a:lnTo>
                  <a:pt x="51098" y="211748"/>
                </a:lnTo>
                <a:lnTo>
                  <a:pt x="44526" y="224046"/>
                </a:lnTo>
                <a:lnTo>
                  <a:pt x="37844" y="235252"/>
                </a:lnTo>
                <a:lnTo>
                  <a:pt x="31237" y="245576"/>
                </a:lnTo>
                <a:lnTo>
                  <a:pt x="25033" y="255503"/>
                </a:lnTo>
                <a:lnTo>
                  <a:pt x="19388" y="265358"/>
                </a:lnTo>
                <a:lnTo>
                  <a:pt x="14430" y="275025"/>
                </a:lnTo>
                <a:lnTo>
                  <a:pt x="9870" y="285081"/>
                </a:lnTo>
                <a:lnTo>
                  <a:pt x="5307" y="297534"/>
                </a:lnTo>
                <a:lnTo>
                  <a:pt x="0" y="31585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 17"/>
          <p:cNvSpPr/>
          <p:nvPr/>
        </p:nvSpPr>
        <p:spPr>
          <a:xfrm>
            <a:off x="3138479" y="2799395"/>
            <a:ext cx="168457" cy="326385"/>
          </a:xfrm>
          <a:custGeom>
            <a:avLst/>
            <a:gdLst/>
            <a:ahLst/>
            <a:cxnLst/>
            <a:rect l="0" t="0" r="0" b="0"/>
            <a:pathLst>
              <a:path w="168457" h="326385">
                <a:moveTo>
                  <a:pt x="0" y="0"/>
                </a:moveTo>
                <a:lnTo>
                  <a:pt x="3000" y="8869"/>
                </a:lnTo>
                <a:lnTo>
                  <a:pt x="6423" y="17856"/>
                </a:lnTo>
                <a:lnTo>
                  <a:pt x="10615" y="27847"/>
                </a:lnTo>
                <a:lnTo>
                  <a:pt x="15342" y="38654"/>
                </a:lnTo>
                <a:lnTo>
                  <a:pt x="20175" y="49817"/>
                </a:lnTo>
                <a:lnTo>
                  <a:pt x="24856" y="61023"/>
                </a:lnTo>
                <a:lnTo>
                  <a:pt x="29466" y="72135"/>
                </a:lnTo>
                <a:lnTo>
                  <a:pt x="34316" y="83119"/>
                </a:lnTo>
                <a:lnTo>
                  <a:pt x="39573" y="93985"/>
                </a:lnTo>
                <a:lnTo>
                  <a:pt x="45086" y="104755"/>
                </a:lnTo>
                <a:lnTo>
                  <a:pt x="50486" y="115452"/>
                </a:lnTo>
                <a:lnTo>
                  <a:pt x="55574" y="126106"/>
                </a:lnTo>
                <a:lnTo>
                  <a:pt x="60635" y="137060"/>
                </a:lnTo>
                <a:lnTo>
                  <a:pt x="66326" y="148939"/>
                </a:lnTo>
                <a:lnTo>
                  <a:pt x="72967" y="162011"/>
                </a:lnTo>
                <a:lnTo>
                  <a:pt x="80394" y="176215"/>
                </a:lnTo>
                <a:lnTo>
                  <a:pt x="88151" y="191353"/>
                </a:lnTo>
                <a:lnTo>
                  <a:pt x="95926" y="207196"/>
                </a:lnTo>
                <a:lnTo>
                  <a:pt x="103587" y="223223"/>
                </a:lnTo>
                <a:lnTo>
                  <a:pt x="111103" y="238668"/>
                </a:lnTo>
                <a:lnTo>
                  <a:pt x="118488" y="253158"/>
                </a:lnTo>
                <a:lnTo>
                  <a:pt x="125769" y="266511"/>
                </a:lnTo>
                <a:lnTo>
                  <a:pt x="132970" y="278567"/>
                </a:lnTo>
                <a:lnTo>
                  <a:pt x="140106" y="289373"/>
                </a:lnTo>
                <a:lnTo>
                  <a:pt x="146891" y="298830"/>
                </a:lnTo>
                <a:lnTo>
                  <a:pt x="153408" y="307531"/>
                </a:lnTo>
                <a:lnTo>
                  <a:pt x="160232" y="316241"/>
                </a:lnTo>
                <a:lnTo>
                  <a:pt x="168456" y="32638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18"/>
          <p:cNvSpPr/>
          <p:nvPr/>
        </p:nvSpPr>
        <p:spPr>
          <a:xfrm>
            <a:off x="3378156" y="2819736"/>
            <a:ext cx="244635" cy="317632"/>
          </a:xfrm>
          <a:custGeom>
            <a:avLst/>
            <a:gdLst/>
            <a:ahLst/>
            <a:cxnLst/>
            <a:rect l="0" t="0" r="0" b="0"/>
            <a:pathLst>
              <a:path w="244635" h="317632">
                <a:moveTo>
                  <a:pt x="2478" y="95473"/>
                </a:moveTo>
                <a:lnTo>
                  <a:pt x="14214" y="95339"/>
                </a:lnTo>
                <a:lnTo>
                  <a:pt x="25343" y="94058"/>
                </a:lnTo>
                <a:lnTo>
                  <a:pt x="36936" y="91470"/>
                </a:lnTo>
                <a:lnTo>
                  <a:pt x="48925" y="87923"/>
                </a:lnTo>
                <a:lnTo>
                  <a:pt x="60936" y="83938"/>
                </a:lnTo>
                <a:lnTo>
                  <a:pt x="72739" y="79859"/>
                </a:lnTo>
                <a:lnTo>
                  <a:pt x="84265" y="75837"/>
                </a:lnTo>
                <a:lnTo>
                  <a:pt x="95534" y="71919"/>
                </a:lnTo>
                <a:lnTo>
                  <a:pt x="106589" y="68100"/>
                </a:lnTo>
                <a:lnTo>
                  <a:pt x="117317" y="64198"/>
                </a:lnTo>
                <a:lnTo>
                  <a:pt x="127454" y="59885"/>
                </a:lnTo>
                <a:lnTo>
                  <a:pt x="136891" y="55011"/>
                </a:lnTo>
                <a:lnTo>
                  <a:pt x="145195" y="49429"/>
                </a:lnTo>
                <a:lnTo>
                  <a:pt x="151563" y="42925"/>
                </a:lnTo>
                <a:lnTo>
                  <a:pt x="155721" y="35482"/>
                </a:lnTo>
                <a:lnTo>
                  <a:pt x="157546" y="27552"/>
                </a:lnTo>
                <a:lnTo>
                  <a:pt x="156808" y="19922"/>
                </a:lnTo>
                <a:lnTo>
                  <a:pt x="153640" y="13028"/>
                </a:lnTo>
                <a:lnTo>
                  <a:pt x="148277" y="7267"/>
                </a:lnTo>
                <a:lnTo>
                  <a:pt x="140874" y="3154"/>
                </a:lnTo>
                <a:lnTo>
                  <a:pt x="131719" y="800"/>
                </a:lnTo>
                <a:lnTo>
                  <a:pt x="121338" y="0"/>
                </a:lnTo>
                <a:lnTo>
                  <a:pt x="110388" y="436"/>
                </a:lnTo>
                <a:lnTo>
                  <a:pt x="99292" y="1805"/>
                </a:lnTo>
                <a:lnTo>
                  <a:pt x="88404" y="4178"/>
                </a:lnTo>
                <a:lnTo>
                  <a:pt x="78092" y="7972"/>
                </a:lnTo>
                <a:lnTo>
                  <a:pt x="68491" y="13301"/>
                </a:lnTo>
                <a:lnTo>
                  <a:pt x="59552" y="19998"/>
                </a:lnTo>
                <a:lnTo>
                  <a:pt x="51153" y="27789"/>
                </a:lnTo>
                <a:lnTo>
                  <a:pt x="43170" y="36401"/>
                </a:lnTo>
                <a:lnTo>
                  <a:pt x="35653" y="45606"/>
                </a:lnTo>
                <a:lnTo>
                  <a:pt x="28824" y="55231"/>
                </a:lnTo>
                <a:lnTo>
                  <a:pt x="22746" y="65151"/>
                </a:lnTo>
                <a:lnTo>
                  <a:pt x="17342" y="75438"/>
                </a:lnTo>
                <a:lnTo>
                  <a:pt x="12477" y="86335"/>
                </a:lnTo>
                <a:lnTo>
                  <a:pt x="8028" y="97930"/>
                </a:lnTo>
                <a:lnTo>
                  <a:pt x="4209" y="110158"/>
                </a:lnTo>
                <a:lnTo>
                  <a:pt x="1548" y="122899"/>
                </a:lnTo>
                <a:lnTo>
                  <a:pt x="237" y="136028"/>
                </a:lnTo>
                <a:lnTo>
                  <a:pt x="0" y="149437"/>
                </a:lnTo>
                <a:lnTo>
                  <a:pt x="297" y="163045"/>
                </a:lnTo>
                <a:lnTo>
                  <a:pt x="758" y="176786"/>
                </a:lnTo>
                <a:lnTo>
                  <a:pt x="1371" y="190454"/>
                </a:lnTo>
                <a:lnTo>
                  <a:pt x="2380" y="203711"/>
                </a:lnTo>
                <a:lnTo>
                  <a:pt x="3913" y="216407"/>
                </a:lnTo>
                <a:lnTo>
                  <a:pt x="6111" y="228559"/>
                </a:lnTo>
                <a:lnTo>
                  <a:pt x="9198" y="240261"/>
                </a:lnTo>
                <a:lnTo>
                  <a:pt x="13205" y="251611"/>
                </a:lnTo>
                <a:lnTo>
                  <a:pt x="18017" y="262540"/>
                </a:lnTo>
                <a:lnTo>
                  <a:pt x="23465" y="272814"/>
                </a:lnTo>
                <a:lnTo>
                  <a:pt x="29390" y="282352"/>
                </a:lnTo>
                <a:lnTo>
                  <a:pt x="35825" y="291063"/>
                </a:lnTo>
                <a:lnTo>
                  <a:pt x="42977" y="298769"/>
                </a:lnTo>
                <a:lnTo>
                  <a:pt x="50903" y="305461"/>
                </a:lnTo>
                <a:lnTo>
                  <a:pt x="59684" y="310955"/>
                </a:lnTo>
                <a:lnTo>
                  <a:pt x="69489" y="314822"/>
                </a:lnTo>
                <a:lnTo>
                  <a:pt x="80306" y="316979"/>
                </a:lnTo>
                <a:lnTo>
                  <a:pt x="91824" y="317631"/>
                </a:lnTo>
                <a:lnTo>
                  <a:pt x="103548" y="317089"/>
                </a:lnTo>
                <a:lnTo>
                  <a:pt x="115167" y="315649"/>
                </a:lnTo>
                <a:lnTo>
                  <a:pt x="126408" y="313396"/>
                </a:lnTo>
                <a:lnTo>
                  <a:pt x="136957" y="310215"/>
                </a:lnTo>
                <a:lnTo>
                  <a:pt x="146721" y="306115"/>
                </a:lnTo>
                <a:lnTo>
                  <a:pt x="155939" y="301227"/>
                </a:lnTo>
                <a:lnTo>
                  <a:pt x="165056" y="295722"/>
                </a:lnTo>
                <a:lnTo>
                  <a:pt x="174340" y="289758"/>
                </a:lnTo>
                <a:lnTo>
                  <a:pt x="183714" y="283466"/>
                </a:lnTo>
                <a:lnTo>
                  <a:pt x="192862" y="276943"/>
                </a:lnTo>
                <a:lnTo>
                  <a:pt x="201605" y="270264"/>
                </a:lnTo>
                <a:lnTo>
                  <a:pt x="209820" y="263592"/>
                </a:lnTo>
                <a:lnTo>
                  <a:pt x="218272" y="256418"/>
                </a:lnTo>
                <a:lnTo>
                  <a:pt x="228819" y="246996"/>
                </a:lnTo>
                <a:lnTo>
                  <a:pt x="244634" y="23234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19"/>
          <p:cNvSpPr/>
          <p:nvPr/>
        </p:nvSpPr>
        <p:spPr>
          <a:xfrm>
            <a:off x="3635007" y="2454461"/>
            <a:ext cx="177297" cy="607853"/>
          </a:xfrm>
          <a:custGeom>
            <a:avLst/>
            <a:gdLst/>
            <a:ahLst/>
            <a:cxnLst/>
            <a:rect l="0" t="0" r="0" b="0"/>
            <a:pathLst>
              <a:path w="177297" h="607853">
                <a:moveTo>
                  <a:pt x="156239" y="471276"/>
                </a:moveTo>
                <a:lnTo>
                  <a:pt x="153238" y="462542"/>
                </a:lnTo>
                <a:lnTo>
                  <a:pt x="149815" y="454836"/>
                </a:lnTo>
                <a:lnTo>
                  <a:pt x="145619" y="447433"/>
                </a:lnTo>
                <a:lnTo>
                  <a:pt x="140719" y="440172"/>
                </a:lnTo>
                <a:lnTo>
                  <a:pt x="135238" y="432993"/>
                </a:lnTo>
                <a:lnTo>
                  <a:pt x="129293" y="425877"/>
                </a:lnTo>
                <a:lnTo>
                  <a:pt x="122514" y="419132"/>
                </a:lnTo>
                <a:lnTo>
                  <a:pt x="114070" y="413362"/>
                </a:lnTo>
                <a:lnTo>
                  <a:pt x="103656" y="408832"/>
                </a:lnTo>
                <a:lnTo>
                  <a:pt x="91746" y="405961"/>
                </a:lnTo>
                <a:lnTo>
                  <a:pt x="79296" y="405465"/>
                </a:lnTo>
                <a:lnTo>
                  <a:pt x="66934" y="407509"/>
                </a:lnTo>
                <a:lnTo>
                  <a:pt x="55230" y="411797"/>
                </a:lnTo>
                <a:lnTo>
                  <a:pt x="44836" y="417872"/>
                </a:lnTo>
                <a:lnTo>
                  <a:pt x="35966" y="425286"/>
                </a:lnTo>
                <a:lnTo>
                  <a:pt x="28487" y="433667"/>
                </a:lnTo>
                <a:lnTo>
                  <a:pt x="22132" y="442729"/>
                </a:lnTo>
                <a:lnTo>
                  <a:pt x="16632" y="452266"/>
                </a:lnTo>
                <a:lnTo>
                  <a:pt x="11917" y="462295"/>
                </a:lnTo>
                <a:lnTo>
                  <a:pt x="8112" y="473019"/>
                </a:lnTo>
                <a:lnTo>
                  <a:pt x="5215" y="484497"/>
                </a:lnTo>
                <a:lnTo>
                  <a:pt x="3098" y="496648"/>
                </a:lnTo>
                <a:lnTo>
                  <a:pt x="1594" y="509337"/>
                </a:lnTo>
                <a:lnTo>
                  <a:pt x="550" y="522426"/>
                </a:lnTo>
                <a:lnTo>
                  <a:pt x="0" y="535639"/>
                </a:lnTo>
                <a:lnTo>
                  <a:pt x="156" y="548583"/>
                </a:lnTo>
                <a:lnTo>
                  <a:pt x="1084" y="561056"/>
                </a:lnTo>
                <a:lnTo>
                  <a:pt x="3030" y="572718"/>
                </a:lnTo>
                <a:lnTo>
                  <a:pt x="6471" y="583026"/>
                </a:lnTo>
                <a:lnTo>
                  <a:pt x="11532" y="591800"/>
                </a:lnTo>
                <a:lnTo>
                  <a:pt x="18033" y="598861"/>
                </a:lnTo>
                <a:lnTo>
                  <a:pt x="25685" y="603863"/>
                </a:lnTo>
                <a:lnTo>
                  <a:pt x="34201" y="606816"/>
                </a:lnTo>
                <a:lnTo>
                  <a:pt x="43340" y="607852"/>
                </a:lnTo>
                <a:lnTo>
                  <a:pt x="52919" y="607044"/>
                </a:lnTo>
                <a:lnTo>
                  <a:pt x="62799" y="604615"/>
                </a:lnTo>
                <a:lnTo>
                  <a:pt x="72720" y="600886"/>
                </a:lnTo>
                <a:lnTo>
                  <a:pt x="82307" y="596175"/>
                </a:lnTo>
                <a:lnTo>
                  <a:pt x="91386" y="590742"/>
                </a:lnTo>
                <a:lnTo>
                  <a:pt x="99957" y="584469"/>
                </a:lnTo>
                <a:lnTo>
                  <a:pt x="108101" y="576896"/>
                </a:lnTo>
                <a:lnTo>
                  <a:pt x="115910" y="567867"/>
                </a:lnTo>
                <a:lnTo>
                  <a:pt x="123308" y="557362"/>
                </a:lnTo>
                <a:lnTo>
                  <a:pt x="130058" y="545328"/>
                </a:lnTo>
                <a:lnTo>
                  <a:pt x="136081" y="531905"/>
                </a:lnTo>
                <a:lnTo>
                  <a:pt x="141449" y="517671"/>
                </a:lnTo>
                <a:lnTo>
                  <a:pt x="146290" y="503511"/>
                </a:lnTo>
                <a:lnTo>
                  <a:pt x="150727" y="489915"/>
                </a:lnTo>
                <a:lnTo>
                  <a:pt x="154708" y="476840"/>
                </a:lnTo>
                <a:lnTo>
                  <a:pt x="158009" y="463914"/>
                </a:lnTo>
                <a:lnTo>
                  <a:pt x="160565" y="450882"/>
                </a:lnTo>
                <a:lnTo>
                  <a:pt x="162451" y="437654"/>
                </a:lnTo>
                <a:lnTo>
                  <a:pt x="163800" y="424226"/>
                </a:lnTo>
                <a:lnTo>
                  <a:pt x="164745" y="410630"/>
                </a:lnTo>
                <a:lnTo>
                  <a:pt x="165397" y="396903"/>
                </a:lnTo>
                <a:lnTo>
                  <a:pt x="165843" y="383082"/>
                </a:lnTo>
                <a:lnTo>
                  <a:pt x="166146" y="369192"/>
                </a:lnTo>
                <a:lnTo>
                  <a:pt x="166350" y="355255"/>
                </a:lnTo>
                <a:lnTo>
                  <a:pt x="166488" y="341285"/>
                </a:lnTo>
                <a:lnTo>
                  <a:pt x="166576" y="327294"/>
                </a:lnTo>
                <a:lnTo>
                  <a:pt x="166465" y="313286"/>
                </a:lnTo>
                <a:lnTo>
                  <a:pt x="165858" y="299269"/>
                </a:lnTo>
                <a:lnTo>
                  <a:pt x="164637" y="285231"/>
                </a:lnTo>
                <a:lnTo>
                  <a:pt x="163003" y="270684"/>
                </a:lnTo>
                <a:lnTo>
                  <a:pt x="161367" y="254707"/>
                </a:lnTo>
                <a:lnTo>
                  <a:pt x="159968" y="236932"/>
                </a:lnTo>
                <a:lnTo>
                  <a:pt x="158708" y="218112"/>
                </a:lnTo>
                <a:lnTo>
                  <a:pt x="157255" y="199779"/>
                </a:lnTo>
                <a:lnTo>
                  <a:pt x="155426" y="182783"/>
                </a:lnTo>
                <a:lnTo>
                  <a:pt x="153197" y="167120"/>
                </a:lnTo>
                <a:lnTo>
                  <a:pt x="150623" y="152307"/>
                </a:lnTo>
                <a:lnTo>
                  <a:pt x="147776" y="137933"/>
                </a:lnTo>
                <a:lnTo>
                  <a:pt x="144729" y="123600"/>
                </a:lnTo>
                <a:lnTo>
                  <a:pt x="141537" y="108883"/>
                </a:lnTo>
                <a:lnTo>
                  <a:pt x="138244" y="93606"/>
                </a:lnTo>
                <a:lnTo>
                  <a:pt x="134881" y="78104"/>
                </a:lnTo>
                <a:lnTo>
                  <a:pt x="131471" y="63083"/>
                </a:lnTo>
                <a:lnTo>
                  <a:pt x="128023" y="48914"/>
                </a:lnTo>
                <a:lnTo>
                  <a:pt x="124386" y="35793"/>
                </a:lnTo>
                <a:lnTo>
                  <a:pt x="120258" y="23900"/>
                </a:lnTo>
                <a:lnTo>
                  <a:pt x="115501" y="13229"/>
                </a:lnTo>
                <a:lnTo>
                  <a:pt x="109704" y="4697"/>
                </a:lnTo>
                <a:lnTo>
                  <a:pt x="103183" y="73"/>
                </a:lnTo>
                <a:lnTo>
                  <a:pt x="97464" y="0"/>
                </a:lnTo>
                <a:lnTo>
                  <a:pt x="93038" y="4257"/>
                </a:lnTo>
                <a:lnTo>
                  <a:pt x="89802" y="12159"/>
                </a:lnTo>
                <a:lnTo>
                  <a:pt x="87510" y="23218"/>
                </a:lnTo>
                <a:lnTo>
                  <a:pt x="85916" y="37308"/>
                </a:lnTo>
                <a:lnTo>
                  <a:pt x="84826" y="54094"/>
                </a:lnTo>
                <a:lnTo>
                  <a:pt x="84253" y="73067"/>
                </a:lnTo>
                <a:lnTo>
                  <a:pt x="84397" y="93700"/>
                </a:lnTo>
                <a:lnTo>
                  <a:pt x="85306" y="115528"/>
                </a:lnTo>
                <a:lnTo>
                  <a:pt x="86729" y="137710"/>
                </a:lnTo>
                <a:lnTo>
                  <a:pt x="88224" y="159063"/>
                </a:lnTo>
                <a:lnTo>
                  <a:pt x="89529" y="179012"/>
                </a:lnTo>
                <a:lnTo>
                  <a:pt x="90725" y="197524"/>
                </a:lnTo>
                <a:lnTo>
                  <a:pt x="92136" y="214812"/>
                </a:lnTo>
                <a:lnTo>
                  <a:pt x="93932" y="231151"/>
                </a:lnTo>
                <a:lnTo>
                  <a:pt x="95969" y="246788"/>
                </a:lnTo>
                <a:lnTo>
                  <a:pt x="97883" y="261925"/>
                </a:lnTo>
                <a:lnTo>
                  <a:pt x="99473" y="276711"/>
                </a:lnTo>
                <a:lnTo>
                  <a:pt x="100862" y="291256"/>
                </a:lnTo>
                <a:lnTo>
                  <a:pt x="102402" y="305636"/>
                </a:lnTo>
                <a:lnTo>
                  <a:pt x="104289" y="319898"/>
                </a:lnTo>
                <a:lnTo>
                  <a:pt x="106558" y="333918"/>
                </a:lnTo>
                <a:lnTo>
                  <a:pt x="109159" y="347411"/>
                </a:lnTo>
                <a:lnTo>
                  <a:pt x="112023" y="360269"/>
                </a:lnTo>
                <a:lnTo>
                  <a:pt x="115083" y="372700"/>
                </a:lnTo>
                <a:lnTo>
                  <a:pt x="118282" y="385121"/>
                </a:lnTo>
                <a:lnTo>
                  <a:pt x="121580" y="397781"/>
                </a:lnTo>
                <a:lnTo>
                  <a:pt x="124946" y="410913"/>
                </a:lnTo>
                <a:lnTo>
                  <a:pt x="128360" y="424800"/>
                </a:lnTo>
                <a:lnTo>
                  <a:pt x="131809" y="439515"/>
                </a:lnTo>
                <a:lnTo>
                  <a:pt x="135448" y="454805"/>
                </a:lnTo>
                <a:lnTo>
                  <a:pt x="139576" y="470214"/>
                </a:lnTo>
                <a:lnTo>
                  <a:pt x="144315" y="485452"/>
                </a:lnTo>
                <a:lnTo>
                  <a:pt x="149513" y="500016"/>
                </a:lnTo>
                <a:lnTo>
                  <a:pt x="155456" y="514644"/>
                </a:lnTo>
                <a:lnTo>
                  <a:pt x="163785" y="531735"/>
                </a:lnTo>
                <a:lnTo>
                  <a:pt x="177296" y="55550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 20"/>
          <p:cNvSpPr/>
          <p:nvPr/>
        </p:nvSpPr>
        <p:spPr>
          <a:xfrm>
            <a:off x="4307142" y="2430898"/>
            <a:ext cx="409151" cy="610654"/>
          </a:xfrm>
          <a:custGeom>
            <a:avLst/>
            <a:gdLst/>
            <a:ahLst/>
            <a:cxnLst/>
            <a:rect l="0" t="0" r="0" b="0"/>
            <a:pathLst>
              <a:path w="409151" h="610654">
                <a:moveTo>
                  <a:pt x="0" y="610653"/>
                </a:moveTo>
                <a:lnTo>
                  <a:pt x="0" y="595984"/>
                </a:lnTo>
                <a:lnTo>
                  <a:pt x="0" y="582073"/>
                </a:lnTo>
                <a:lnTo>
                  <a:pt x="4" y="567584"/>
                </a:lnTo>
                <a:lnTo>
                  <a:pt x="177" y="552728"/>
                </a:lnTo>
                <a:lnTo>
                  <a:pt x="826" y="538200"/>
                </a:lnTo>
                <a:lnTo>
                  <a:pt x="2074" y="524372"/>
                </a:lnTo>
                <a:lnTo>
                  <a:pt x="3727" y="510815"/>
                </a:lnTo>
                <a:lnTo>
                  <a:pt x="5376" y="496507"/>
                </a:lnTo>
                <a:lnTo>
                  <a:pt x="6778" y="480924"/>
                </a:lnTo>
                <a:lnTo>
                  <a:pt x="7871" y="464356"/>
                </a:lnTo>
                <a:lnTo>
                  <a:pt x="8679" y="447610"/>
                </a:lnTo>
                <a:lnTo>
                  <a:pt x="9253" y="431193"/>
                </a:lnTo>
                <a:lnTo>
                  <a:pt x="9485" y="415272"/>
                </a:lnTo>
                <a:lnTo>
                  <a:pt x="9116" y="399828"/>
                </a:lnTo>
                <a:lnTo>
                  <a:pt x="8059" y="384764"/>
                </a:lnTo>
                <a:lnTo>
                  <a:pt x="6535" y="369496"/>
                </a:lnTo>
                <a:lnTo>
                  <a:pt x="4975" y="353020"/>
                </a:lnTo>
                <a:lnTo>
                  <a:pt x="3631" y="334885"/>
                </a:lnTo>
                <a:lnTo>
                  <a:pt x="2578" y="315141"/>
                </a:lnTo>
                <a:lnTo>
                  <a:pt x="1796" y="294059"/>
                </a:lnTo>
                <a:lnTo>
                  <a:pt x="1236" y="271953"/>
                </a:lnTo>
                <a:lnTo>
                  <a:pt x="843" y="249263"/>
                </a:lnTo>
                <a:lnTo>
                  <a:pt x="571" y="226512"/>
                </a:lnTo>
                <a:lnTo>
                  <a:pt x="385" y="203998"/>
                </a:lnTo>
                <a:lnTo>
                  <a:pt x="259" y="181968"/>
                </a:lnTo>
                <a:lnTo>
                  <a:pt x="174" y="160709"/>
                </a:lnTo>
                <a:lnTo>
                  <a:pt x="116" y="140300"/>
                </a:lnTo>
                <a:lnTo>
                  <a:pt x="78" y="120813"/>
                </a:lnTo>
                <a:lnTo>
                  <a:pt x="52" y="102405"/>
                </a:lnTo>
                <a:lnTo>
                  <a:pt x="39" y="85060"/>
                </a:lnTo>
                <a:lnTo>
                  <a:pt x="200" y="68782"/>
                </a:lnTo>
                <a:lnTo>
                  <a:pt x="841" y="53681"/>
                </a:lnTo>
                <a:lnTo>
                  <a:pt x="2101" y="39735"/>
                </a:lnTo>
                <a:lnTo>
                  <a:pt x="4367" y="27855"/>
                </a:lnTo>
                <a:lnTo>
                  <a:pt x="8097" y="21124"/>
                </a:lnTo>
                <a:lnTo>
                  <a:pt x="12600" y="21117"/>
                </a:lnTo>
                <a:lnTo>
                  <a:pt x="16878" y="25843"/>
                </a:lnTo>
                <a:lnTo>
                  <a:pt x="20803" y="33486"/>
                </a:lnTo>
                <a:lnTo>
                  <a:pt x="24504" y="42705"/>
                </a:lnTo>
                <a:lnTo>
                  <a:pt x="28094" y="52708"/>
                </a:lnTo>
                <a:lnTo>
                  <a:pt x="31800" y="63567"/>
                </a:lnTo>
                <a:lnTo>
                  <a:pt x="35959" y="76002"/>
                </a:lnTo>
                <a:lnTo>
                  <a:pt x="40711" y="90293"/>
                </a:lnTo>
                <a:lnTo>
                  <a:pt x="45866" y="105812"/>
                </a:lnTo>
                <a:lnTo>
                  <a:pt x="51017" y="121317"/>
                </a:lnTo>
                <a:lnTo>
                  <a:pt x="55924" y="136085"/>
                </a:lnTo>
                <a:lnTo>
                  <a:pt x="60522" y="150084"/>
                </a:lnTo>
                <a:lnTo>
                  <a:pt x="64837" y="163700"/>
                </a:lnTo>
                <a:lnTo>
                  <a:pt x="68923" y="177226"/>
                </a:lnTo>
                <a:lnTo>
                  <a:pt x="72836" y="190802"/>
                </a:lnTo>
                <a:lnTo>
                  <a:pt x="76624" y="204471"/>
                </a:lnTo>
                <a:lnTo>
                  <a:pt x="80329" y="218232"/>
                </a:lnTo>
                <a:lnTo>
                  <a:pt x="84140" y="232071"/>
                </a:lnTo>
                <a:lnTo>
                  <a:pt x="88385" y="245968"/>
                </a:lnTo>
                <a:lnTo>
                  <a:pt x="93202" y="259904"/>
                </a:lnTo>
                <a:lnTo>
                  <a:pt x="98404" y="273702"/>
                </a:lnTo>
                <a:lnTo>
                  <a:pt x="103588" y="287046"/>
                </a:lnTo>
                <a:lnTo>
                  <a:pt x="108522" y="299805"/>
                </a:lnTo>
                <a:lnTo>
                  <a:pt x="113309" y="312170"/>
                </a:lnTo>
                <a:lnTo>
                  <a:pt x="118283" y="324546"/>
                </a:lnTo>
                <a:lnTo>
                  <a:pt x="123625" y="337167"/>
                </a:lnTo>
                <a:lnTo>
                  <a:pt x="129196" y="349933"/>
                </a:lnTo>
                <a:lnTo>
                  <a:pt x="134635" y="362511"/>
                </a:lnTo>
                <a:lnTo>
                  <a:pt x="139745" y="374719"/>
                </a:lnTo>
                <a:lnTo>
                  <a:pt x="144650" y="386698"/>
                </a:lnTo>
                <a:lnTo>
                  <a:pt x="149704" y="398807"/>
                </a:lnTo>
                <a:lnTo>
                  <a:pt x="155105" y="411246"/>
                </a:lnTo>
                <a:lnTo>
                  <a:pt x="160885" y="423888"/>
                </a:lnTo>
                <a:lnTo>
                  <a:pt x="166997" y="436381"/>
                </a:lnTo>
                <a:lnTo>
                  <a:pt x="173367" y="448529"/>
                </a:lnTo>
                <a:lnTo>
                  <a:pt x="179763" y="460296"/>
                </a:lnTo>
                <a:lnTo>
                  <a:pt x="185825" y="471732"/>
                </a:lnTo>
                <a:lnTo>
                  <a:pt x="191389" y="482914"/>
                </a:lnTo>
                <a:lnTo>
                  <a:pt x="196785" y="494238"/>
                </a:lnTo>
                <a:lnTo>
                  <a:pt x="202707" y="506372"/>
                </a:lnTo>
                <a:lnTo>
                  <a:pt x="209512" y="519605"/>
                </a:lnTo>
                <a:lnTo>
                  <a:pt x="217220" y="533409"/>
                </a:lnTo>
                <a:lnTo>
                  <a:pt x="225699" y="546682"/>
                </a:lnTo>
                <a:lnTo>
                  <a:pt x="234776" y="558823"/>
                </a:lnTo>
                <a:lnTo>
                  <a:pt x="244296" y="569582"/>
                </a:lnTo>
                <a:lnTo>
                  <a:pt x="254131" y="578811"/>
                </a:lnTo>
                <a:lnTo>
                  <a:pt x="264187" y="586592"/>
                </a:lnTo>
                <a:lnTo>
                  <a:pt x="274396" y="592681"/>
                </a:lnTo>
                <a:lnTo>
                  <a:pt x="284708" y="596432"/>
                </a:lnTo>
                <a:lnTo>
                  <a:pt x="295087" y="597694"/>
                </a:lnTo>
                <a:lnTo>
                  <a:pt x="305345" y="596595"/>
                </a:lnTo>
                <a:lnTo>
                  <a:pt x="315160" y="593275"/>
                </a:lnTo>
                <a:lnTo>
                  <a:pt x="324392" y="588033"/>
                </a:lnTo>
                <a:lnTo>
                  <a:pt x="333066" y="580940"/>
                </a:lnTo>
                <a:lnTo>
                  <a:pt x="341278" y="571760"/>
                </a:lnTo>
                <a:lnTo>
                  <a:pt x="349133" y="560559"/>
                </a:lnTo>
                <a:lnTo>
                  <a:pt x="356562" y="547973"/>
                </a:lnTo>
                <a:lnTo>
                  <a:pt x="363332" y="534994"/>
                </a:lnTo>
                <a:lnTo>
                  <a:pt x="369369" y="522223"/>
                </a:lnTo>
                <a:lnTo>
                  <a:pt x="374747" y="509548"/>
                </a:lnTo>
                <a:lnTo>
                  <a:pt x="379593" y="496366"/>
                </a:lnTo>
                <a:lnTo>
                  <a:pt x="384039" y="482339"/>
                </a:lnTo>
                <a:lnTo>
                  <a:pt x="388195" y="467119"/>
                </a:lnTo>
                <a:lnTo>
                  <a:pt x="392147" y="450219"/>
                </a:lnTo>
                <a:lnTo>
                  <a:pt x="395953" y="431542"/>
                </a:lnTo>
                <a:lnTo>
                  <a:pt x="399492" y="411301"/>
                </a:lnTo>
                <a:lnTo>
                  <a:pt x="402489" y="389818"/>
                </a:lnTo>
                <a:lnTo>
                  <a:pt x="404838" y="367406"/>
                </a:lnTo>
                <a:lnTo>
                  <a:pt x="406583" y="344326"/>
                </a:lnTo>
                <a:lnTo>
                  <a:pt x="407837" y="320774"/>
                </a:lnTo>
                <a:lnTo>
                  <a:pt x="408714" y="296896"/>
                </a:lnTo>
                <a:lnTo>
                  <a:pt x="409150" y="272794"/>
                </a:lnTo>
                <a:lnTo>
                  <a:pt x="408919" y="248540"/>
                </a:lnTo>
                <a:lnTo>
                  <a:pt x="407950" y="224188"/>
                </a:lnTo>
                <a:lnTo>
                  <a:pt x="406316" y="199935"/>
                </a:lnTo>
                <a:lnTo>
                  <a:pt x="404148" y="176111"/>
                </a:lnTo>
                <a:lnTo>
                  <a:pt x="401579" y="152870"/>
                </a:lnTo>
                <a:lnTo>
                  <a:pt x="398719" y="130517"/>
                </a:lnTo>
                <a:lnTo>
                  <a:pt x="395653" y="109572"/>
                </a:lnTo>
                <a:lnTo>
                  <a:pt x="392450" y="90195"/>
                </a:lnTo>
                <a:lnTo>
                  <a:pt x="389305" y="72442"/>
                </a:lnTo>
                <a:lnTo>
                  <a:pt x="386240" y="54483"/>
                </a:lnTo>
                <a:lnTo>
                  <a:pt x="382986" y="32504"/>
                </a:lnTo>
                <a:lnTo>
                  <a:pt x="379026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 21"/>
          <p:cNvSpPr/>
          <p:nvPr/>
        </p:nvSpPr>
        <p:spPr>
          <a:xfrm>
            <a:off x="4771449" y="2778338"/>
            <a:ext cx="125290" cy="264630"/>
          </a:xfrm>
          <a:custGeom>
            <a:avLst/>
            <a:gdLst/>
            <a:ahLst/>
            <a:cxnLst/>
            <a:rect l="0" t="0" r="0" b="0"/>
            <a:pathLst>
              <a:path w="125290" h="264630">
                <a:moveTo>
                  <a:pt x="9476" y="63171"/>
                </a:moveTo>
                <a:lnTo>
                  <a:pt x="6609" y="72107"/>
                </a:lnTo>
                <a:lnTo>
                  <a:pt x="4467" y="81734"/>
                </a:lnTo>
                <a:lnTo>
                  <a:pt x="2863" y="93021"/>
                </a:lnTo>
                <a:lnTo>
                  <a:pt x="1683" y="105688"/>
                </a:lnTo>
                <a:lnTo>
                  <a:pt x="834" y="119168"/>
                </a:lnTo>
                <a:lnTo>
                  <a:pt x="241" y="133036"/>
                </a:lnTo>
                <a:lnTo>
                  <a:pt x="0" y="146898"/>
                </a:lnTo>
                <a:lnTo>
                  <a:pt x="364" y="160342"/>
                </a:lnTo>
                <a:lnTo>
                  <a:pt x="1424" y="173190"/>
                </a:lnTo>
                <a:lnTo>
                  <a:pt x="3119" y="185458"/>
                </a:lnTo>
                <a:lnTo>
                  <a:pt x="5327" y="197243"/>
                </a:lnTo>
                <a:lnTo>
                  <a:pt x="7929" y="208658"/>
                </a:lnTo>
                <a:lnTo>
                  <a:pt x="10980" y="219801"/>
                </a:lnTo>
                <a:lnTo>
                  <a:pt x="14706" y="230750"/>
                </a:lnTo>
                <a:lnTo>
                  <a:pt x="19180" y="241543"/>
                </a:lnTo>
                <a:lnTo>
                  <a:pt x="24490" y="251401"/>
                </a:lnTo>
                <a:lnTo>
                  <a:pt x="30811" y="258819"/>
                </a:lnTo>
                <a:lnTo>
                  <a:pt x="38136" y="263169"/>
                </a:lnTo>
                <a:lnTo>
                  <a:pt x="46156" y="264629"/>
                </a:lnTo>
                <a:lnTo>
                  <a:pt x="54378" y="263714"/>
                </a:lnTo>
                <a:lnTo>
                  <a:pt x="62493" y="260984"/>
                </a:lnTo>
                <a:lnTo>
                  <a:pt x="70228" y="256766"/>
                </a:lnTo>
                <a:lnTo>
                  <a:pt x="77269" y="251135"/>
                </a:lnTo>
                <a:lnTo>
                  <a:pt x="83521" y="244243"/>
                </a:lnTo>
                <a:lnTo>
                  <a:pt x="89057" y="236163"/>
                </a:lnTo>
                <a:lnTo>
                  <a:pt x="94018" y="226830"/>
                </a:lnTo>
                <a:lnTo>
                  <a:pt x="98544" y="216321"/>
                </a:lnTo>
                <a:lnTo>
                  <a:pt x="102756" y="204669"/>
                </a:lnTo>
                <a:lnTo>
                  <a:pt x="106746" y="191791"/>
                </a:lnTo>
                <a:lnTo>
                  <a:pt x="110577" y="177760"/>
                </a:lnTo>
                <a:lnTo>
                  <a:pt x="114134" y="162932"/>
                </a:lnTo>
                <a:lnTo>
                  <a:pt x="117144" y="147833"/>
                </a:lnTo>
                <a:lnTo>
                  <a:pt x="119500" y="132785"/>
                </a:lnTo>
                <a:lnTo>
                  <a:pt x="121250" y="117749"/>
                </a:lnTo>
                <a:lnTo>
                  <a:pt x="122508" y="102435"/>
                </a:lnTo>
                <a:lnTo>
                  <a:pt x="123392" y="86700"/>
                </a:lnTo>
                <a:lnTo>
                  <a:pt x="124004" y="70915"/>
                </a:lnTo>
                <a:lnTo>
                  <a:pt x="124489" y="54125"/>
                </a:lnTo>
                <a:lnTo>
                  <a:pt x="124893" y="32616"/>
                </a:lnTo>
                <a:lnTo>
                  <a:pt x="125289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 22"/>
          <p:cNvSpPr/>
          <p:nvPr/>
        </p:nvSpPr>
        <p:spPr>
          <a:xfrm>
            <a:off x="4949380" y="2856065"/>
            <a:ext cx="252686" cy="227601"/>
          </a:xfrm>
          <a:custGeom>
            <a:avLst/>
            <a:gdLst/>
            <a:ahLst/>
            <a:cxnLst/>
            <a:rect l="0" t="0" r="0" b="0"/>
            <a:pathLst>
              <a:path w="252686" h="227601">
                <a:moveTo>
                  <a:pt x="0" y="80201"/>
                </a:moveTo>
                <a:lnTo>
                  <a:pt x="2867" y="91936"/>
                </a:lnTo>
                <a:lnTo>
                  <a:pt x="5009" y="103065"/>
                </a:lnTo>
                <a:lnTo>
                  <a:pt x="6617" y="114663"/>
                </a:lnTo>
                <a:lnTo>
                  <a:pt x="7970" y="126824"/>
                </a:lnTo>
                <a:lnTo>
                  <a:pt x="9467" y="139484"/>
                </a:lnTo>
                <a:lnTo>
                  <a:pt x="11318" y="152536"/>
                </a:lnTo>
                <a:lnTo>
                  <a:pt x="13558" y="165715"/>
                </a:lnTo>
                <a:lnTo>
                  <a:pt x="16139" y="178632"/>
                </a:lnTo>
                <a:lnTo>
                  <a:pt x="18971" y="191004"/>
                </a:lnTo>
                <a:lnTo>
                  <a:pt x="21390" y="199665"/>
                </a:lnTo>
                <a:lnTo>
                  <a:pt x="22597" y="200816"/>
                </a:lnTo>
                <a:lnTo>
                  <a:pt x="22860" y="195812"/>
                </a:lnTo>
                <a:lnTo>
                  <a:pt x="22672" y="186596"/>
                </a:lnTo>
                <a:lnTo>
                  <a:pt x="22343" y="174740"/>
                </a:lnTo>
                <a:lnTo>
                  <a:pt x="22019" y="161502"/>
                </a:lnTo>
                <a:lnTo>
                  <a:pt x="21751" y="147638"/>
                </a:lnTo>
                <a:lnTo>
                  <a:pt x="21544" y="133532"/>
                </a:lnTo>
                <a:lnTo>
                  <a:pt x="21395" y="119355"/>
                </a:lnTo>
                <a:lnTo>
                  <a:pt x="21293" y="105183"/>
                </a:lnTo>
                <a:lnTo>
                  <a:pt x="21392" y="91203"/>
                </a:lnTo>
                <a:lnTo>
                  <a:pt x="21990" y="77725"/>
                </a:lnTo>
                <a:lnTo>
                  <a:pt x="23217" y="64886"/>
                </a:lnTo>
                <a:lnTo>
                  <a:pt x="25364" y="52973"/>
                </a:lnTo>
                <a:lnTo>
                  <a:pt x="28942" y="42497"/>
                </a:lnTo>
                <a:lnTo>
                  <a:pt x="34089" y="33618"/>
                </a:lnTo>
                <a:lnTo>
                  <a:pt x="40479" y="26826"/>
                </a:lnTo>
                <a:lnTo>
                  <a:pt x="47523" y="23068"/>
                </a:lnTo>
                <a:lnTo>
                  <a:pt x="54808" y="22583"/>
                </a:lnTo>
                <a:lnTo>
                  <a:pt x="61967" y="25002"/>
                </a:lnTo>
                <a:lnTo>
                  <a:pt x="68614" y="29740"/>
                </a:lnTo>
                <a:lnTo>
                  <a:pt x="74598" y="36222"/>
                </a:lnTo>
                <a:lnTo>
                  <a:pt x="79953" y="44129"/>
                </a:lnTo>
                <a:lnTo>
                  <a:pt x="84791" y="53396"/>
                </a:lnTo>
                <a:lnTo>
                  <a:pt x="89236" y="63881"/>
                </a:lnTo>
                <a:lnTo>
                  <a:pt x="93392" y="75360"/>
                </a:lnTo>
                <a:lnTo>
                  <a:pt x="97345" y="87596"/>
                </a:lnTo>
                <a:lnTo>
                  <a:pt x="101161" y="100297"/>
                </a:lnTo>
                <a:lnTo>
                  <a:pt x="105081" y="110200"/>
                </a:lnTo>
                <a:lnTo>
                  <a:pt x="108955" y="113154"/>
                </a:lnTo>
                <a:lnTo>
                  <a:pt x="112247" y="110083"/>
                </a:lnTo>
                <a:lnTo>
                  <a:pt x="115172" y="102961"/>
                </a:lnTo>
                <a:lnTo>
                  <a:pt x="118020" y="93122"/>
                </a:lnTo>
                <a:lnTo>
                  <a:pt x="120943" y="81221"/>
                </a:lnTo>
                <a:lnTo>
                  <a:pt x="123991" y="67733"/>
                </a:lnTo>
                <a:lnTo>
                  <a:pt x="127326" y="53548"/>
                </a:lnTo>
                <a:lnTo>
                  <a:pt x="131233" y="39916"/>
                </a:lnTo>
                <a:lnTo>
                  <a:pt x="135824" y="27492"/>
                </a:lnTo>
                <a:lnTo>
                  <a:pt x="141210" y="16858"/>
                </a:lnTo>
                <a:lnTo>
                  <a:pt x="147581" y="8766"/>
                </a:lnTo>
                <a:lnTo>
                  <a:pt x="154939" y="3369"/>
                </a:lnTo>
                <a:lnTo>
                  <a:pt x="162980" y="507"/>
                </a:lnTo>
                <a:lnTo>
                  <a:pt x="171217" y="0"/>
                </a:lnTo>
                <a:lnTo>
                  <a:pt x="179342" y="1511"/>
                </a:lnTo>
                <a:lnTo>
                  <a:pt x="187083" y="4944"/>
                </a:lnTo>
                <a:lnTo>
                  <a:pt x="194128" y="10511"/>
                </a:lnTo>
                <a:lnTo>
                  <a:pt x="200382" y="18142"/>
                </a:lnTo>
                <a:lnTo>
                  <a:pt x="205921" y="27517"/>
                </a:lnTo>
                <a:lnTo>
                  <a:pt x="210882" y="38251"/>
                </a:lnTo>
                <a:lnTo>
                  <a:pt x="215409" y="49989"/>
                </a:lnTo>
                <a:lnTo>
                  <a:pt x="219622" y="62446"/>
                </a:lnTo>
                <a:lnTo>
                  <a:pt x="223611" y="75406"/>
                </a:lnTo>
                <a:lnTo>
                  <a:pt x="227448" y="88719"/>
                </a:lnTo>
                <a:lnTo>
                  <a:pt x="231178" y="102437"/>
                </a:lnTo>
                <a:lnTo>
                  <a:pt x="234836" y="116792"/>
                </a:lnTo>
                <a:lnTo>
                  <a:pt x="238440" y="131852"/>
                </a:lnTo>
                <a:lnTo>
                  <a:pt x="241856" y="147365"/>
                </a:lnTo>
                <a:lnTo>
                  <a:pt x="245133" y="164680"/>
                </a:lnTo>
                <a:lnTo>
                  <a:pt x="248560" y="188673"/>
                </a:lnTo>
                <a:lnTo>
                  <a:pt x="252685" y="22760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 23"/>
          <p:cNvSpPr/>
          <p:nvPr/>
        </p:nvSpPr>
        <p:spPr>
          <a:xfrm>
            <a:off x="5244179" y="2609882"/>
            <a:ext cx="243442" cy="521087"/>
          </a:xfrm>
          <a:custGeom>
            <a:avLst/>
            <a:gdLst/>
            <a:ahLst/>
            <a:cxnLst/>
            <a:rect l="0" t="0" r="0" b="0"/>
            <a:pathLst>
              <a:path w="243442" h="521087">
                <a:moveTo>
                  <a:pt x="0" y="0"/>
                </a:moveTo>
                <a:lnTo>
                  <a:pt x="0" y="8679"/>
                </a:lnTo>
                <a:lnTo>
                  <a:pt x="0" y="21199"/>
                </a:lnTo>
                <a:lnTo>
                  <a:pt x="0" y="36026"/>
                </a:lnTo>
                <a:lnTo>
                  <a:pt x="5" y="52542"/>
                </a:lnTo>
                <a:lnTo>
                  <a:pt x="177" y="70353"/>
                </a:lnTo>
                <a:lnTo>
                  <a:pt x="825" y="89131"/>
                </a:lnTo>
                <a:lnTo>
                  <a:pt x="2074" y="108611"/>
                </a:lnTo>
                <a:lnTo>
                  <a:pt x="3727" y="128588"/>
                </a:lnTo>
                <a:lnTo>
                  <a:pt x="5374" y="148910"/>
                </a:lnTo>
                <a:lnTo>
                  <a:pt x="6778" y="169461"/>
                </a:lnTo>
                <a:lnTo>
                  <a:pt x="7870" y="189838"/>
                </a:lnTo>
                <a:lnTo>
                  <a:pt x="8678" y="209373"/>
                </a:lnTo>
                <a:lnTo>
                  <a:pt x="9261" y="227769"/>
                </a:lnTo>
                <a:lnTo>
                  <a:pt x="9839" y="244901"/>
                </a:lnTo>
                <a:lnTo>
                  <a:pt x="10767" y="260649"/>
                </a:lnTo>
                <a:lnTo>
                  <a:pt x="12207" y="275105"/>
                </a:lnTo>
                <a:lnTo>
                  <a:pt x="13989" y="288816"/>
                </a:lnTo>
                <a:lnTo>
                  <a:pt x="15725" y="302644"/>
                </a:lnTo>
                <a:lnTo>
                  <a:pt x="17187" y="317065"/>
                </a:lnTo>
                <a:lnTo>
                  <a:pt x="18319" y="332026"/>
                </a:lnTo>
                <a:lnTo>
                  <a:pt x="19153" y="347149"/>
                </a:lnTo>
                <a:lnTo>
                  <a:pt x="19754" y="362172"/>
                </a:lnTo>
                <a:lnTo>
                  <a:pt x="20343" y="376836"/>
                </a:lnTo>
                <a:lnTo>
                  <a:pt x="21279" y="390828"/>
                </a:lnTo>
                <a:lnTo>
                  <a:pt x="22731" y="403982"/>
                </a:lnTo>
                <a:lnTo>
                  <a:pt x="24780" y="413999"/>
                </a:lnTo>
                <a:lnTo>
                  <a:pt x="27012" y="417710"/>
                </a:lnTo>
                <a:lnTo>
                  <a:pt x="28683" y="415669"/>
                </a:lnTo>
                <a:lnTo>
                  <a:pt x="29769" y="409526"/>
                </a:lnTo>
                <a:lnTo>
                  <a:pt x="30614" y="400824"/>
                </a:lnTo>
                <a:lnTo>
                  <a:pt x="31679" y="390818"/>
                </a:lnTo>
                <a:lnTo>
                  <a:pt x="33194" y="380258"/>
                </a:lnTo>
                <a:lnTo>
                  <a:pt x="35185" y="369514"/>
                </a:lnTo>
                <a:lnTo>
                  <a:pt x="37587" y="358743"/>
                </a:lnTo>
                <a:lnTo>
                  <a:pt x="40317" y="348008"/>
                </a:lnTo>
                <a:lnTo>
                  <a:pt x="43452" y="337488"/>
                </a:lnTo>
                <a:lnTo>
                  <a:pt x="47234" y="327487"/>
                </a:lnTo>
                <a:lnTo>
                  <a:pt x="51741" y="318125"/>
                </a:lnTo>
                <a:lnTo>
                  <a:pt x="56902" y="309361"/>
                </a:lnTo>
                <a:lnTo>
                  <a:pt x="62591" y="301087"/>
                </a:lnTo>
                <a:lnTo>
                  <a:pt x="68682" y="293191"/>
                </a:lnTo>
                <a:lnTo>
                  <a:pt x="75230" y="285734"/>
                </a:lnTo>
                <a:lnTo>
                  <a:pt x="82457" y="278945"/>
                </a:lnTo>
                <a:lnTo>
                  <a:pt x="90430" y="272904"/>
                </a:lnTo>
                <a:lnTo>
                  <a:pt x="99072" y="267864"/>
                </a:lnTo>
                <a:lnTo>
                  <a:pt x="108252" y="264309"/>
                </a:lnTo>
                <a:lnTo>
                  <a:pt x="117831" y="262370"/>
                </a:lnTo>
                <a:lnTo>
                  <a:pt x="127534" y="262035"/>
                </a:lnTo>
                <a:lnTo>
                  <a:pt x="136969" y="263323"/>
                </a:lnTo>
                <a:lnTo>
                  <a:pt x="145941" y="266082"/>
                </a:lnTo>
                <a:lnTo>
                  <a:pt x="154440" y="270204"/>
                </a:lnTo>
                <a:lnTo>
                  <a:pt x="162534" y="275711"/>
                </a:lnTo>
                <a:lnTo>
                  <a:pt x="170314" y="282486"/>
                </a:lnTo>
                <a:lnTo>
                  <a:pt x="177862" y="290305"/>
                </a:lnTo>
                <a:lnTo>
                  <a:pt x="185245" y="298924"/>
                </a:lnTo>
                <a:lnTo>
                  <a:pt x="192511" y="308132"/>
                </a:lnTo>
                <a:lnTo>
                  <a:pt x="199698" y="317925"/>
                </a:lnTo>
                <a:lnTo>
                  <a:pt x="206830" y="328483"/>
                </a:lnTo>
                <a:lnTo>
                  <a:pt x="213920" y="339846"/>
                </a:lnTo>
                <a:lnTo>
                  <a:pt x="220818" y="351918"/>
                </a:lnTo>
                <a:lnTo>
                  <a:pt x="227223" y="364554"/>
                </a:lnTo>
                <a:lnTo>
                  <a:pt x="233002" y="377616"/>
                </a:lnTo>
                <a:lnTo>
                  <a:pt x="237865" y="391150"/>
                </a:lnTo>
                <a:lnTo>
                  <a:pt x="241301" y="405375"/>
                </a:lnTo>
                <a:lnTo>
                  <a:pt x="243160" y="420343"/>
                </a:lnTo>
                <a:lnTo>
                  <a:pt x="243441" y="435650"/>
                </a:lnTo>
                <a:lnTo>
                  <a:pt x="242117" y="450545"/>
                </a:lnTo>
                <a:lnTo>
                  <a:pt x="239334" y="464628"/>
                </a:lnTo>
                <a:lnTo>
                  <a:pt x="235197" y="477524"/>
                </a:lnTo>
                <a:lnTo>
                  <a:pt x="229679" y="488733"/>
                </a:lnTo>
                <a:lnTo>
                  <a:pt x="222887" y="498154"/>
                </a:lnTo>
                <a:lnTo>
                  <a:pt x="214717" y="505835"/>
                </a:lnTo>
                <a:lnTo>
                  <a:pt x="204799" y="511794"/>
                </a:lnTo>
                <a:lnTo>
                  <a:pt x="193096" y="516211"/>
                </a:lnTo>
                <a:lnTo>
                  <a:pt x="180170" y="519215"/>
                </a:lnTo>
                <a:lnTo>
                  <a:pt x="166962" y="520799"/>
                </a:lnTo>
                <a:lnTo>
                  <a:pt x="154046" y="521086"/>
                </a:lnTo>
                <a:lnTo>
                  <a:pt x="141613" y="520146"/>
                </a:lnTo>
                <a:lnTo>
                  <a:pt x="129658" y="517920"/>
                </a:lnTo>
                <a:lnTo>
                  <a:pt x="118105" y="514497"/>
                </a:lnTo>
                <a:lnTo>
                  <a:pt x="107024" y="510081"/>
                </a:lnTo>
                <a:lnTo>
                  <a:pt x="96642" y="504900"/>
                </a:lnTo>
                <a:lnTo>
                  <a:pt x="87022" y="499157"/>
                </a:lnTo>
                <a:lnTo>
                  <a:pt x="78085" y="493014"/>
                </a:lnTo>
                <a:lnTo>
                  <a:pt x="69694" y="486592"/>
                </a:lnTo>
                <a:lnTo>
                  <a:pt x="61720" y="479981"/>
                </a:lnTo>
                <a:lnTo>
                  <a:pt x="54156" y="473354"/>
                </a:lnTo>
                <a:lnTo>
                  <a:pt x="46279" y="466216"/>
                </a:lnTo>
                <a:lnTo>
                  <a:pt x="36275" y="456823"/>
                </a:lnTo>
                <a:lnTo>
                  <a:pt x="21056" y="442197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24"/>
          <p:cNvSpPr/>
          <p:nvPr/>
        </p:nvSpPr>
        <p:spPr>
          <a:xfrm>
            <a:off x="5528448" y="2836321"/>
            <a:ext cx="189514" cy="293660"/>
          </a:xfrm>
          <a:custGeom>
            <a:avLst/>
            <a:gdLst/>
            <a:ahLst/>
            <a:cxnLst/>
            <a:rect l="0" t="0" r="0" b="0"/>
            <a:pathLst>
              <a:path w="189514" h="293660">
                <a:moveTo>
                  <a:pt x="0" y="110473"/>
                </a:moveTo>
                <a:lnTo>
                  <a:pt x="11668" y="110407"/>
                </a:lnTo>
                <a:lnTo>
                  <a:pt x="22156" y="109766"/>
                </a:lnTo>
                <a:lnTo>
                  <a:pt x="32463" y="108470"/>
                </a:lnTo>
                <a:lnTo>
                  <a:pt x="42937" y="106610"/>
                </a:lnTo>
                <a:lnTo>
                  <a:pt x="53929" y="104293"/>
                </a:lnTo>
                <a:lnTo>
                  <a:pt x="65568" y="101627"/>
                </a:lnTo>
                <a:lnTo>
                  <a:pt x="77648" y="98703"/>
                </a:lnTo>
                <a:lnTo>
                  <a:pt x="89754" y="95596"/>
                </a:lnTo>
                <a:lnTo>
                  <a:pt x="101633" y="92356"/>
                </a:lnTo>
                <a:lnTo>
                  <a:pt x="113048" y="88860"/>
                </a:lnTo>
                <a:lnTo>
                  <a:pt x="123713" y="84827"/>
                </a:lnTo>
                <a:lnTo>
                  <a:pt x="133546" y="80144"/>
                </a:lnTo>
                <a:lnTo>
                  <a:pt x="142471" y="74692"/>
                </a:lnTo>
                <a:lnTo>
                  <a:pt x="150328" y="68276"/>
                </a:lnTo>
                <a:lnTo>
                  <a:pt x="157120" y="60887"/>
                </a:lnTo>
                <a:lnTo>
                  <a:pt x="162513" y="52823"/>
                </a:lnTo>
                <a:lnTo>
                  <a:pt x="165781" y="44572"/>
                </a:lnTo>
                <a:lnTo>
                  <a:pt x="166712" y="36438"/>
                </a:lnTo>
                <a:lnTo>
                  <a:pt x="165388" y="28690"/>
                </a:lnTo>
                <a:lnTo>
                  <a:pt x="161916" y="21640"/>
                </a:lnTo>
                <a:lnTo>
                  <a:pt x="156577" y="15388"/>
                </a:lnTo>
                <a:lnTo>
                  <a:pt x="149587" y="10020"/>
                </a:lnTo>
                <a:lnTo>
                  <a:pt x="141009" y="5705"/>
                </a:lnTo>
                <a:lnTo>
                  <a:pt x="131031" y="2440"/>
                </a:lnTo>
                <a:lnTo>
                  <a:pt x="120250" y="397"/>
                </a:lnTo>
                <a:lnTo>
                  <a:pt x="109555" y="0"/>
                </a:lnTo>
                <a:lnTo>
                  <a:pt x="99440" y="1327"/>
                </a:lnTo>
                <a:lnTo>
                  <a:pt x="90023" y="4166"/>
                </a:lnTo>
                <a:lnTo>
                  <a:pt x="81236" y="8205"/>
                </a:lnTo>
                <a:lnTo>
                  <a:pt x="72956" y="13146"/>
                </a:lnTo>
                <a:lnTo>
                  <a:pt x="65055" y="18903"/>
                </a:lnTo>
                <a:lnTo>
                  <a:pt x="57428" y="25590"/>
                </a:lnTo>
                <a:lnTo>
                  <a:pt x="49994" y="33197"/>
                </a:lnTo>
                <a:lnTo>
                  <a:pt x="42692" y="41593"/>
                </a:lnTo>
                <a:lnTo>
                  <a:pt x="35482" y="50606"/>
                </a:lnTo>
                <a:lnTo>
                  <a:pt x="28344" y="60088"/>
                </a:lnTo>
                <a:lnTo>
                  <a:pt x="21585" y="70235"/>
                </a:lnTo>
                <a:lnTo>
                  <a:pt x="15806" y="81564"/>
                </a:lnTo>
                <a:lnTo>
                  <a:pt x="11259" y="94254"/>
                </a:lnTo>
                <a:lnTo>
                  <a:pt x="8038" y="107861"/>
                </a:lnTo>
                <a:lnTo>
                  <a:pt x="6244" y="121533"/>
                </a:lnTo>
                <a:lnTo>
                  <a:pt x="5778" y="134765"/>
                </a:lnTo>
                <a:lnTo>
                  <a:pt x="6413" y="147410"/>
                </a:lnTo>
                <a:lnTo>
                  <a:pt x="7894" y="159509"/>
                </a:lnTo>
                <a:lnTo>
                  <a:pt x="9996" y="171163"/>
                </a:lnTo>
                <a:lnTo>
                  <a:pt x="12540" y="182481"/>
                </a:lnTo>
                <a:lnTo>
                  <a:pt x="15392" y="193555"/>
                </a:lnTo>
                <a:lnTo>
                  <a:pt x="18461" y="204456"/>
                </a:lnTo>
                <a:lnTo>
                  <a:pt x="21843" y="215238"/>
                </a:lnTo>
                <a:lnTo>
                  <a:pt x="25800" y="225938"/>
                </a:lnTo>
                <a:lnTo>
                  <a:pt x="30437" y="236577"/>
                </a:lnTo>
                <a:lnTo>
                  <a:pt x="36027" y="247010"/>
                </a:lnTo>
                <a:lnTo>
                  <a:pt x="43069" y="256942"/>
                </a:lnTo>
                <a:lnTo>
                  <a:pt x="51700" y="266243"/>
                </a:lnTo>
                <a:lnTo>
                  <a:pt x="61752" y="274623"/>
                </a:lnTo>
                <a:lnTo>
                  <a:pt x="72941" y="281574"/>
                </a:lnTo>
                <a:lnTo>
                  <a:pt x="84985" y="286946"/>
                </a:lnTo>
                <a:lnTo>
                  <a:pt x="97646" y="290740"/>
                </a:lnTo>
                <a:lnTo>
                  <a:pt x="110744" y="292927"/>
                </a:lnTo>
                <a:lnTo>
                  <a:pt x="124129" y="293659"/>
                </a:lnTo>
                <a:lnTo>
                  <a:pt x="137294" y="293169"/>
                </a:lnTo>
                <a:lnTo>
                  <a:pt x="150758" y="291528"/>
                </a:lnTo>
                <a:lnTo>
                  <a:pt x="166817" y="287479"/>
                </a:lnTo>
                <a:lnTo>
                  <a:pt x="189513" y="27892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reeform 25"/>
          <p:cNvSpPr/>
          <p:nvPr/>
        </p:nvSpPr>
        <p:spPr>
          <a:xfrm>
            <a:off x="5794102" y="2856578"/>
            <a:ext cx="155487" cy="266652"/>
          </a:xfrm>
          <a:custGeom>
            <a:avLst/>
            <a:gdLst/>
            <a:ahLst/>
            <a:cxnLst/>
            <a:rect l="0" t="0" r="0" b="0"/>
            <a:pathLst>
              <a:path w="155487" h="266652">
                <a:moveTo>
                  <a:pt x="8087" y="195501"/>
                </a:moveTo>
                <a:lnTo>
                  <a:pt x="11021" y="204370"/>
                </a:lnTo>
                <a:lnTo>
                  <a:pt x="13803" y="213356"/>
                </a:lnTo>
                <a:lnTo>
                  <a:pt x="16707" y="223347"/>
                </a:lnTo>
                <a:lnTo>
                  <a:pt x="19921" y="234155"/>
                </a:lnTo>
                <a:lnTo>
                  <a:pt x="23734" y="245318"/>
                </a:lnTo>
                <a:lnTo>
                  <a:pt x="28230" y="256447"/>
                </a:lnTo>
                <a:lnTo>
                  <a:pt x="32623" y="264713"/>
                </a:lnTo>
                <a:lnTo>
                  <a:pt x="35411" y="266651"/>
                </a:lnTo>
                <a:lnTo>
                  <a:pt x="36120" y="263204"/>
                </a:lnTo>
                <a:lnTo>
                  <a:pt x="35250" y="256069"/>
                </a:lnTo>
                <a:lnTo>
                  <a:pt x="33369" y="246527"/>
                </a:lnTo>
                <a:lnTo>
                  <a:pt x="30865" y="235428"/>
                </a:lnTo>
                <a:lnTo>
                  <a:pt x="27817" y="223319"/>
                </a:lnTo>
                <a:lnTo>
                  <a:pt x="24063" y="210552"/>
                </a:lnTo>
                <a:lnTo>
                  <a:pt x="19567" y="197349"/>
                </a:lnTo>
                <a:lnTo>
                  <a:pt x="14746" y="183694"/>
                </a:lnTo>
                <a:lnTo>
                  <a:pt x="10346" y="169377"/>
                </a:lnTo>
                <a:lnTo>
                  <a:pt x="6758" y="154335"/>
                </a:lnTo>
                <a:lnTo>
                  <a:pt x="4028" y="138807"/>
                </a:lnTo>
                <a:lnTo>
                  <a:pt x="2038" y="123230"/>
                </a:lnTo>
                <a:lnTo>
                  <a:pt x="636" y="107870"/>
                </a:lnTo>
                <a:lnTo>
                  <a:pt x="0" y="93133"/>
                </a:lnTo>
                <a:lnTo>
                  <a:pt x="621" y="79616"/>
                </a:lnTo>
                <a:lnTo>
                  <a:pt x="2667" y="67527"/>
                </a:lnTo>
                <a:lnTo>
                  <a:pt x="6006" y="56749"/>
                </a:lnTo>
                <a:lnTo>
                  <a:pt x="10389" y="47034"/>
                </a:lnTo>
                <a:lnTo>
                  <a:pt x="15568" y="38128"/>
                </a:lnTo>
                <a:lnTo>
                  <a:pt x="21655" y="29974"/>
                </a:lnTo>
                <a:lnTo>
                  <a:pt x="29097" y="22709"/>
                </a:lnTo>
                <a:lnTo>
                  <a:pt x="38034" y="16340"/>
                </a:lnTo>
                <a:lnTo>
                  <a:pt x="48476" y="10908"/>
                </a:lnTo>
                <a:lnTo>
                  <a:pt x="60467" y="6557"/>
                </a:lnTo>
                <a:lnTo>
                  <a:pt x="73856" y="3266"/>
                </a:lnTo>
                <a:lnTo>
                  <a:pt x="88010" y="1064"/>
                </a:lnTo>
                <a:lnTo>
                  <a:pt x="103505" y="0"/>
                </a:lnTo>
                <a:lnTo>
                  <a:pt x="123933" y="1098"/>
                </a:lnTo>
                <a:lnTo>
                  <a:pt x="155486" y="598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reeform 26"/>
          <p:cNvSpPr/>
          <p:nvPr/>
        </p:nvSpPr>
        <p:spPr>
          <a:xfrm>
            <a:off x="5970645" y="2884676"/>
            <a:ext cx="293134" cy="314803"/>
          </a:xfrm>
          <a:custGeom>
            <a:avLst/>
            <a:gdLst/>
            <a:ahLst/>
            <a:cxnLst/>
            <a:rect l="0" t="0" r="0" b="0"/>
            <a:pathLst>
              <a:path w="293134" h="314803">
                <a:moveTo>
                  <a:pt x="242155" y="9476"/>
                </a:moveTo>
                <a:lnTo>
                  <a:pt x="233220" y="6609"/>
                </a:lnTo>
                <a:lnTo>
                  <a:pt x="223592" y="4467"/>
                </a:lnTo>
                <a:lnTo>
                  <a:pt x="212305" y="2864"/>
                </a:lnTo>
                <a:lnTo>
                  <a:pt x="199637" y="1684"/>
                </a:lnTo>
                <a:lnTo>
                  <a:pt x="186158" y="835"/>
                </a:lnTo>
                <a:lnTo>
                  <a:pt x="172291" y="242"/>
                </a:lnTo>
                <a:lnTo>
                  <a:pt x="158428" y="0"/>
                </a:lnTo>
                <a:lnTo>
                  <a:pt x="144985" y="365"/>
                </a:lnTo>
                <a:lnTo>
                  <a:pt x="132141" y="1429"/>
                </a:lnTo>
                <a:lnTo>
                  <a:pt x="120046" y="3296"/>
                </a:lnTo>
                <a:lnTo>
                  <a:pt x="108909" y="6153"/>
                </a:lnTo>
                <a:lnTo>
                  <a:pt x="98747" y="10003"/>
                </a:lnTo>
                <a:lnTo>
                  <a:pt x="89430" y="14707"/>
                </a:lnTo>
                <a:lnTo>
                  <a:pt x="80777" y="20082"/>
                </a:lnTo>
                <a:lnTo>
                  <a:pt x="72636" y="25959"/>
                </a:lnTo>
                <a:lnTo>
                  <a:pt x="65523" y="32361"/>
                </a:lnTo>
                <a:lnTo>
                  <a:pt x="60562" y="39490"/>
                </a:lnTo>
                <a:lnTo>
                  <a:pt x="58197" y="47388"/>
                </a:lnTo>
                <a:lnTo>
                  <a:pt x="58408" y="55641"/>
                </a:lnTo>
                <a:lnTo>
                  <a:pt x="61059" y="63494"/>
                </a:lnTo>
                <a:lnTo>
                  <a:pt x="65811" y="70547"/>
                </a:lnTo>
                <a:lnTo>
                  <a:pt x="72390" y="76586"/>
                </a:lnTo>
                <a:lnTo>
                  <a:pt x="80684" y="81418"/>
                </a:lnTo>
                <a:lnTo>
                  <a:pt x="90473" y="85077"/>
                </a:lnTo>
                <a:lnTo>
                  <a:pt x="101296" y="87908"/>
                </a:lnTo>
                <a:lnTo>
                  <a:pt x="112551" y="90439"/>
                </a:lnTo>
                <a:lnTo>
                  <a:pt x="123865" y="93002"/>
                </a:lnTo>
                <a:lnTo>
                  <a:pt x="135240" y="95728"/>
                </a:lnTo>
                <a:lnTo>
                  <a:pt x="146943" y="98639"/>
                </a:lnTo>
                <a:lnTo>
                  <a:pt x="159109" y="101715"/>
                </a:lnTo>
                <a:lnTo>
                  <a:pt x="171570" y="105087"/>
                </a:lnTo>
                <a:lnTo>
                  <a:pt x="183942" y="109028"/>
                </a:lnTo>
                <a:lnTo>
                  <a:pt x="196008" y="113642"/>
                </a:lnTo>
                <a:lnTo>
                  <a:pt x="207722" y="118875"/>
                </a:lnTo>
                <a:lnTo>
                  <a:pt x="219121" y="124612"/>
                </a:lnTo>
                <a:lnTo>
                  <a:pt x="230265" y="130736"/>
                </a:lnTo>
                <a:lnTo>
                  <a:pt x="241054" y="137306"/>
                </a:lnTo>
                <a:lnTo>
                  <a:pt x="251233" y="144547"/>
                </a:lnTo>
                <a:lnTo>
                  <a:pt x="260707" y="152534"/>
                </a:lnTo>
                <a:lnTo>
                  <a:pt x="269375" y="161356"/>
                </a:lnTo>
                <a:lnTo>
                  <a:pt x="277053" y="171188"/>
                </a:lnTo>
                <a:lnTo>
                  <a:pt x="283721" y="182023"/>
                </a:lnTo>
                <a:lnTo>
                  <a:pt x="289029" y="193554"/>
                </a:lnTo>
                <a:lnTo>
                  <a:pt x="292240" y="205286"/>
                </a:lnTo>
                <a:lnTo>
                  <a:pt x="293133" y="216911"/>
                </a:lnTo>
                <a:lnTo>
                  <a:pt x="291783" y="228155"/>
                </a:lnTo>
                <a:lnTo>
                  <a:pt x="288293" y="238706"/>
                </a:lnTo>
                <a:lnTo>
                  <a:pt x="282942" y="248463"/>
                </a:lnTo>
                <a:lnTo>
                  <a:pt x="275945" y="257336"/>
                </a:lnTo>
                <a:lnTo>
                  <a:pt x="267361" y="265158"/>
                </a:lnTo>
                <a:lnTo>
                  <a:pt x="257366" y="271936"/>
                </a:lnTo>
                <a:lnTo>
                  <a:pt x="246064" y="277659"/>
                </a:lnTo>
                <a:lnTo>
                  <a:pt x="233422" y="282214"/>
                </a:lnTo>
                <a:lnTo>
                  <a:pt x="219550" y="285654"/>
                </a:lnTo>
                <a:lnTo>
                  <a:pt x="204829" y="288322"/>
                </a:lnTo>
                <a:lnTo>
                  <a:pt x="189801" y="290737"/>
                </a:lnTo>
                <a:lnTo>
                  <a:pt x="174801" y="293219"/>
                </a:lnTo>
                <a:lnTo>
                  <a:pt x="159798" y="295888"/>
                </a:lnTo>
                <a:lnTo>
                  <a:pt x="144506" y="298760"/>
                </a:lnTo>
                <a:lnTo>
                  <a:pt x="128776" y="301801"/>
                </a:lnTo>
                <a:lnTo>
                  <a:pt x="112770" y="304809"/>
                </a:lnTo>
                <a:lnTo>
                  <a:pt x="96866" y="307442"/>
                </a:lnTo>
                <a:lnTo>
                  <a:pt x="81283" y="309541"/>
                </a:lnTo>
                <a:lnTo>
                  <a:pt x="66286" y="311121"/>
                </a:lnTo>
                <a:lnTo>
                  <a:pt x="50575" y="312436"/>
                </a:lnTo>
                <a:lnTo>
                  <a:pt x="30535" y="313596"/>
                </a:lnTo>
                <a:lnTo>
                  <a:pt x="0" y="31480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 rot="282600">
            <a:off x="3377725" y="63344"/>
            <a:ext cx="2274168" cy="698091"/>
            <a:chOff x="3377725" y="63344"/>
            <a:chExt cx="2274168" cy="698091"/>
          </a:xfrm>
        </p:grpSpPr>
        <p:sp>
          <p:nvSpPr>
            <p:cNvPr id="2" name="Freeform 1"/>
            <p:cNvSpPr/>
            <p:nvPr/>
          </p:nvSpPr>
          <p:spPr>
            <a:xfrm>
              <a:off x="3377725" y="303732"/>
              <a:ext cx="288287" cy="439579"/>
            </a:xfrm>
            <a:custGeom>
              <a:avLst/>
              <a:gdLst/>
              <a:ahLst/>
              <a:cxnLst/>
              <a:rect l="0" t="0" r="0" b="0"/>
              <a:pathLst>
                <a:path w="288287" h="439579">
                  <a:moveTo>
                    <a:pt x="105286" y="84291"/>
                  </a:moveTo>
                  <a:lnTo>
                    <a:pt x="99418" y="90158"/>
                  </a:lnTo>
                  <a:lnTo>
                    <a:pt x="93853" y="95723"/>
                  </a:lnTo>
                  <a:lnTo>
                    <a:pt x="88040" y="101487"/>
                  </a:lnTo>
                  <a:lnTo>
                    <a:pt x="81457" y="106270"/>
                  </a:lnTo>
                  <a:lnTo>
                    <a:pt x="74361" y="108064"/>
                  </a:lnTo>
                  <a:lnTo>
                    <a:pt x="68599" y="106567"/>
                  </a:lnTo>
                  <a:lnTo>
                    <a:pt x="65222" y="102385"/>
                  </a:lnTo>
                  <a:lnTo>
                    <a:pt x="64339" y="96228"/>
                  </a:lnTo>
                  <a:lnTo>
                    <a:pt x="65600" y="88679"/>
                  </a:lnTo>
                  <a:lnTo>
                    <a:pt x="68537" y="80168"/>
                  </a:lnTo>
                  <a:lnTo>
                    <a:pt x="72715" y="71004"/>
                  </a:lnTo>
                  <a:lnTo>
                    <a:pt x="77780" y="61562"/>
                  </a:lnTo>
                  <a:lnTo>
                    <a:pt x="83467" y="52295"/>
                  </a:lnTo>
                  <a:lnTo>
                    <a:pt x="89588" y="43434"/>
                  </a:lnTo>
                  <a:lnTo>
                    <a:pt x="96172" y="35178"/>
                  </a:lnTo>
                  <a:lnTo>
                    <a:pt x="103430" y="27778"/>
                  </a:lnTo>
                  <a:lnTo>
                    <a:pt x="111428" y="21282"/>
                  </a:lnTo>
                  <a:lnTo>
                    <a:pt x="120089" y="15578"/>
                  </a:lnTo>
                  <a:lnTo>
                    <a:pt x="129281" y="10505"/>
                  </a:lnTo>
                  <a:lnTo>
                    <a:pt x="138869" y="5917"/>
                  </a:lnTo>
                  <a:lnTo>
                    <a:pt x="148579" y="2173"/>
                  </a:lnTo>
                  <a:lnTo>
                    <a:pt x="158018" y="94"/>
                  </a:lnTo>
                  <a:lnTo>
                    <a:pt x="166988" y="0"/>
                  </a:lnTo>
                  <a:lnTo>
                    <a:pt x="175316" y="1905"/>
                  </a:lnTo>
                  <a:lnTo>
                    <a:pt x="182763" y="5775"/>
                  </a:lnTo>
                  <a:lnTo>
                    <a:pt x="189286" y="11385"/>
                  </a:lnTo>
                  <a:lnTo>
                    <a:pt x="194837" y="18557"/>
                  </a:lnTo>
                  <a:lnTo>
                    <a:pt x="199275" y="27258"/>
                  </a:lnTo>
                  <a:lnTo>
                    <a:pt x="202623" y="37329"/>
                  </a:lnTo>
                  <a:lnTo>
                    <a:pt x="204721" y="48511"/>
                  </a:lnTo>
                  <a:lnTo>
                    <a:pt x="205155" y="60540"/>
                  </a:lnTo>
                  <a:lnTo>
                    <a:pt x="203859" y="73187"/>
                  </a:lnTo>
                  <a:lnTo>
                    <a:pt x="201209" y="86272"/>
                  </a:lnTo>
                  <a:lnTo>
                    <a:pt x="197829" y="99662"/>
                  </a:lnTo>
                  <a:lnTo>
                    <a:pt x="194143" y="113248"/>
                  </a:lnTo>
                  <a:lnTo>
                    <a:pt x="190045" y="126472"/>
                  </a:lnTo>
                  <a:lnTo>
                    <a:pt x="185009" y="138367"/>
                  </a:lnTo>
                  <a:lnTo>
                    <a:pt x="178888" y="148480"/>
                  </a:lnTo>
                  <a:lnTo>
                    <a:pt x="174581" y="155765"/>
                  </a:lnTo>
                  <a:lnTo>
                    <a:pt x="175378" y="159667"/>
                  </a:lnTo>
                  <a:lnTo>
                    <a:pt x="179799" y="161926"/>
                  </a:lnTo>
                  <a:lnTo>
                    <a:pt x="186418" y="163785"/>
                  </a:lnTo>
                  <a:lnTo>
                    <a:pt x="194409" y="165775"/>
                  </a:lnTo>
                  <a:lnTo>
                    <a:pt x="203273" y="168073"/>
                  </a:lnTo>
                  <a:lnTo>
                    <a:pt x="212536" y="171010"/>
                  </a:lnTo>
                  <a:lnTo>
                    <a:pt x="221695" y="175154"/>
                  </a:lnTo>
                  <a:lnTo>
                    <a:pt x="230488" y="180708"/>
                  </a:lnTo>
                  <a:lnTo>
                    <a:pt x="238702" y="187717"/>
                  </a:lnTo>
                  <a:lnTo>
                    <a:pt x="246076" y="196246"/>
                  </a:lnTo>
                  <a:lnTo>
                    <a:pt x="252560" y="206174"/>
                  </a:lnTo>
                  <a:lnTo>
                    <a:pt x="258424" y="217416"/>
                  </a:lnTo>
                  <a:lnTo>
                    <a:pt x="264138" y="230010"/>
                  </a:lnTo>
                  <a:lnTo>
                    <a:pt x="269979" y="243851"/>
                  </a:lnTo>
                  <a:lnTo>
                    <a:pt x="275719" y="258720"/>
                  </a:lnTo>
                  <a:lnTo>
                    <a:pt x="280740" y="274378"/>
                  </a:lnTo>
                  <a:lnTo>
                    <a:pt x="284738" y="290610"/>
                  </a:lnTo>
                  <a:lnTo>
                    <a:pt x="287404" y="307085"/>
                  </a:lnTo>
                  <a:lnTo>
                    <a:pt x="288286" y="323372"/>
                  </a:lnTo>
                  <a:lnTo>
                    <a:pt x="287312" y="339242"/>
                  </a:lnTo>
                  <a:lnTo>
                    <a:pt x="284556" y="354339"/>
                  </a:lnTo>
                  <a:lnTo>
                    <a:pt x="280046" y="368106"/>
                  </a:lnTo>
                  <a:lnTo>
                    <a:pt x="273979" y="380365"/>
                  </a:lnTo>
                  <a:lnTo>
                    <a:pt x="266654" y="391259"/>
                  </a:lnTo>
                  <a:lnTo>
                    <a:pt x="258376" y="401053"/>
                  </a:lnTo>
                  <a:lnTo>
                    <a:pt x="249395" y="410008"/>
                  </a:lnTo>
                  <a:lnTo>
                    <a:pt x="239587" y="418024"/>
                  </a:lnTo>
                  <a:lnTo>
                    <a:pt x="228487" y="424665"/>
                  </a:lnTo>
                  <a:lnTo>
                    <a:pt x="215946" y="429802"/>
                  </a:lnTo>
                  <a:lnTo>
                    <a:pt x="202270" y="433591"/>
                  </a:lnTo>
                  <a:lnTo>
                    <a:pt x="188018" y="436301"/>
                  </a:lnTo>
                  <a:lnTo>
                    <a:pt x="173579" y="438194"/>
                  </a:lnTo>
                  <a:lnTo>
                    <a:pt x="159139" y="439331"/>
                  </a:lnTo>
                  <a:lnTo>
                    <a:pt x="144764" y="439578"/>
                  </a:lnTo>
                  <a:lnTo>
                    <a:pt x="130473" y="438932"/>
                  </a:lnTo>
                  <a:lnTo>
                    <a:pt x="116418" y="437517"/>
                  </a:lnTo>
                  <a:lnTo>
                    <a:pt x="102894" y="435497"/>
                  </a:lnTo>
                  <a:lnTo>
                    <a:pt x="90016" y="433027"/>
                  </a:lnTo>
                  <a:lnTo>
                    <a:pt x="77739" y="430233"/>
                  </a:lnTo>
                  <a:lnTo>
                    <a:pt x="65954" y="427212"/>
                  </a:lnTo>
                  <a:lnTo>
                    <a:pt x="54551" y="424039"/>
                  </a:lnTo>
                  <a:lnTo>
                    <a:pt x="43690" y="420913"/>
                  </a:lnTo>
                  <a:lnTo>
                    <a:pt x="32628" y="417864"/>
                  </a:lnTo>
                  <a:lnTo>
                    <a:pt x="19273" y="414622"/>
                  </a:lnTo>
                  <a:lnTo>
                    <a:pt x="0" y="4106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731478" y="388051"/>
              <a:ext cx="252532" cy="373384"/>
            </a:xfrm>
            <a:custGeom>
              <a:avLst/>
              <a:gdLst/>
              <a:ahLst/>
              <a:cxnLst/>
              <a:rect l="0" t="0" r="0" b="0"/>
              <a:pathLst>
                <a:path w="252532" h="373384">
                  <a:moveTo>
                    <a:pt x="98969" y="0"/>
                  </a:moveTo>
                  <a:lnTo>
                    <a:pt x="90234" y="3001"/>
                  </a:lnTo>
                  <a:lnTo>
                    <a:pt x="82528" y="6423"/>
                  </a:lnTo>
                  <a:lnTo>
                    <a:pt x="75130" y="10624"/>
                  </a:lnTo>
                  <a:lnTo>
                    <a:pt x="68042" y="15696"/>
                  </a:lnTo>
                  <a:lnTo>
                    <a:pt x="61512" y="21826"/>
                  </a:lnTo>
                  <a:lnTo>
                    <a:pt x="55635" y="29010"/>
                  </a:lnTo>
                  <a:lnTo>
                    <a:pt x="50197" y="37096"/>
                  </a:lnTo>
                  <a:lnTo>
                    <a:pt x="44779" y="45891"/>
                  </a:lnTo>
                  <a:lnTo>
                    <a:pt x="39140" y="55216"/>
                  </a:lnTo>
                  <a:lnTo>
                    <a:pt x="33538" y="65087"/>
                  </a:lnTo>
                  <a:lnTo>
                    <a:pt x="28609" y="75696"/>
                  </a:lnTo>
                  <a:lnTo>
                    <a:pt x="24661" y="87098"/>
                  </a:lnTo>
                  <a:lnTo>
                    <a:pt x="21518" y="99366"/>
                  </a:lnTo>
                  <a:lnTo>
                    <a:pt x="18719" y="112665"/>
                  </a:lnTo>
                  <a:lnTo>
                    <a:pt x="15952" y="126981"/>
                  </a:lnTo>
                  <a:lnTo>
                    <a:pt x="13245" y="142002"/>
                  </a:lnTo>
                  <a:lnTo>
                    <a:pt x="10873" y="157231"/>
                  </a:lnTo>
                  <a:lnTo>
                    <a:pt x="8973" y="172361"/>
                  </a:lnTo>
                  <a:lnTo>
                    <a:pt x="7374" y="187282"/>
                  </a:lnTo>
                  <a:lnTo>
                    <a:pt x="5693" y="201987"/>
                  </a:lnTo>
                  <a:lnTo>
                    <a:pt x="3720" y="216503"/>
                  </a:lnTo>
                  <a:lnTo>
                    <a:pt x="1734" y="230710"/>
                  </a:lnTo>
                  <a:lnTo>
                    <a:pt x="386" y="244337"/>
                  </a:lnTo>
                  <a:lnTo>
                    <a:pt x="0" y="257290"/>
                  </a:lnTo>
                  <a:lnTo>
                    <a:pt x="573" y="269785"/>
                  </a:lnTo>
                  <a:lnTo>
                    <a:pt x="1954" y="282250"/>
                  </a:lnTo>
                  <a:lnTo>
                    <a:pt x="3964" y="294926"/>
                  </a:lnTo>
                  <a:lnTo>
                    <a:pt x="6601" y="307560"/>
                  </a:lnTo>
                  <a:lnTo>
                    <a:pt x="10042" y="319516"/>
                  </a:lnTo>
                  <a:lnTo>
                    <a:pt x="14321" y="330481"/>
                  </a:lnTo>
                  <a:lnTo>
                    <a:pt x="19498" y="340300"/>
                  </a:lnTo>
                  <a:lnTo>
                    <a:pt x="25730" y="348824"/>
                  </a:lnTo>
                  <a:lnTo>
                    <a:pt x="33003" y="356105"/>
                  </a:lnTo>
                  <a:lnTo>
                    <a:pt x="41329" y="362182"/>
                  </a:lnTo>
                  <a:lnTo>
                    <a:pt x="50821" y="366980"/>
                  </a:lnTo>
                  <a:lnTo>
                    <a:pt x="61419" y="370574"/>
                  </a:lnTo>
                  <a:lnTo>
                    <a:pt x="72620" y="372837"/>
                  </a:lnTo>
                  <a:lnTo>
                    <a:pt x="83598" y="373383"/>
                  </a:lnTo>
                  <a:lnTo>
                    <a:pt x="93908" y="372157"/>
                  </a:lnTo>
                  <a:lnTo>
                    <a:pt x="103625" y="369385"/>
                  </a:lnTo>
                  <a:lnTo>
                    <a:pt x="113144" y="365390"/>
                  </a:lnTo>
                  <a:lnTo>
                    <a:pt x="122729" y="360479"/>
                  </a:lnTo>
                  <a:lnTo>
                    <a:pt x="132321" y="354743"/>
                  </a:lnTo>
                  <a:lnTo>
                    <a:pt x="141622" y="348069"/>
                  </a:lnTo>
                  <a:lnTo>
                    <a:pt x="150476" y="340470"/>
                  </a:lnTo>
                  <a:lnTo>
                    <a:pt x="158881" y="332081"/>
                  </a:lnTo>
                  <a:lnTo>
                    <a:pt x="166906" y="323071"/>
                  </a:lnTo>
                  <a:lnTo>
                    <a:pt x="174637" y="313602"/>
                  </a:lnTo>
                  <a:lnTo>
                    <a:pt x="182150" y="303802"/>
                  </a:lnTo>
                  <a:lnTo>
                    <a:pt x="189508" y="293771"/>
                  </a:lnTo>
                  <a:lnTo>
                    <a:pt x="196758" y="283579"/>
                  </a:lnTo>
                  <a:lnTo>
                    <a:pt x="203934" y="273278"/>
                  </a:lnTo>
                  <a:lnTo>
                    <a:pt x="211058" y="262902"/>
                  </a:lnTo>
                  <a:lnTo>
                    <a:pt x="218144" y="252472"/>
                  </a:lnTo>
                  <a:lnTo>
                    <a:pt x="225037" y="241839"/>
                  </a:lnTo>
                  <a:lnTo>
                    <a:pt x="231440" y="230708"/>
                  </a:lnTo>
                  <a:lnTo>
                    <a:pt x="237222" y="218957"/>
                  </a:lnTo>
                  <a:lnTo>
                    <a:pt x="242258" y="206623"/>
                  </a:lnTo>
                  <a:lnTo>
                    <a:pt x="246341" y="193812"/>
                  </a:lnTo>
                  <a:lnTo>
                    <a:pt x="249453" y="180637"/>
                  </a:lnTo>
                  <a:lnTo>
                    <a:pt x="251559" y="167196"/>
                  </a:lnTo>
                  <a:lnTo>
                    <a:pt x="252531" y="153567"/>
                  </a:lnTo>
                  <a:lnTo>
                    <a:pt x="252405" y="139812"/>
                  </a:lnTo>
                  <a:lnTo>
                    <a:pt x="251185" y="126135"/>
                  </a:lnTo>
                  <a:lnTo>
                    <a:pt x="248771" y="112872"/>
                  </a:lnTo>
                  <a:lnTo>
                    <a:pt x="245223" y="100177"/>
                  </a:lnTo>
                  <a:lnTo>
                    <a:pt x="240722" y="88194"/>
                  </a:lnTo>
                  <a:lnTo>
                    <a:pt x="235484" y="77139"/>
                  </a:lnTo>
                  <a:lnTo>
                    <a:pt x="229699" y="67041"/>
                  </a:lnTo>
                  <a:lnTo>
                    <a:pt x="223358" y="57937"/>
                  </a:lnTo>
                  <a:lnTo>
                    <a:pt x="216271" y="49960"/>
                  </a:lnTo>
                  <a:lnTo>
                    <a:pt x="208391" y="43082"/>
                  </a:lnTo>
                  <a:lnTo>
                    <a:pt x="199811" y="37462"/>
                  </a:lnTo>
                  <a:lnTo>
                    <a:pt x="190674" y="33508"/>
                  </a:lnTo>
                  <a:lnTo>
                    <a:pt x="181113" y="31295"/>
                  </a:lnTo>
                  <a:lnTo>
                    <a:pt x="171083" y="30603"/>
                  </a:lnTo>
                  <a:lnTo>
                    <a:pt x="160365" y="31120"/>
                  </a:lnTo>
                  <a:lnTo>
                    <a:pt x="148908" y="32538"/>
                  </a:lnTo>
                  <a:lnTo>
                    <a:pt x="137209" y="34645"/>
                  </a:lnTo>
                  <a:lnTo>
                    <a:pt x="124970" y="37628"/>
                  </a:lnTo>
                  <a:lnTo>
                    <a:pt x="109999" y="42862"/>
                  </a:lnTo>
                  <a:lnTo>
                    <a:pt x="8844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141718" y="145920"/>
              <a:ext cx="15142" cy="157928"/>
            </a:xfrm>
            <a:custGeom>
              <a:avLst/>
              <a:gdLst/>
              <a:ahLst/>
              <a:cxnLst/>
              <a:rect l="0" t="0" r="0" b="0"/>
              <a:pathLst>
                <a:path w="15142" h="157928">
                  <a:moveTo>
                    <a:pt x="4613" y="0"/>
                  </a:moveTo>
                  <a:lnTo>
                    <a:pt x="1813" y="8935"/>
                  </a:lnTo>
                  <a:lnTo>
                    <a:pt x="311" y="18562"/>
                  </a:lnTo>
                  <a:lnTo>
                    <a:pt x="0" y="29850"/>
                  </a:lnTo>
                  <a:lnTo>
                    <a:pt x="507" y="42517"/>
                  </a:lnTo>
                  <a:lnTo>
                    <a:pt x="1326" y="55996"/>
                  </a:lnTo>
                  <a:lnTo>
                    <a:pt x="2146" y="69864"/>
                  </a:lnTo>
                  <a:lnTo>
                    <a:pt x="3003" y="83727"/>
                  </a:lnTo>
                  <a:lnTo>
                    <a:pt x="4178" y="97170"/>
                  </a:lnTo>
                  <a:lnTo>
                    <a:pt x="5812" y="110004"/>
                  </a:lnTo>
                  <a:lnTo>
                    <a:pt x="7749" y="121795"/>
                  </a:lnTo>
                  <a:lnTo>
                    <a:pt x="9797" y="132917"/>
                  </a:lnTo>
                  <a:lnTo>
                    <a:pt x="12141" y="144348"/>
                  </a:lnTo>
                  <a:lnTo>
                    <a:pt x="15141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104204" y="367021"/>
              <a:ext cx="147399" cy="84229"/>
            </a:xfrm>
            <a:custGeom>
              <a:avLst/>
              <a:gdLst/>
              <a:ahLst/>
              <a:cxnLst/>
              <a:rect l="0" t="0" r="0" b="0"/>
              <a:pathLst>
                <a:path w="147399" h="84229">
                  <a:moveTo>
                    <a:pt x="147398" y="0"/>
                  </a:moveTo>
                  <a:lnTo>
                    <a:pt x="138597" y="2934"/>
                  </a:lnTo>
                  <a:lnTo>
                    <a:pt x="130251" y="5716"/>
                  </a:lnTo>
                  <a:lnTo>
                    <a:pt x="121557" y="8620"/>
                  </a:lnTo>
                  <a:lnTo>
                    <a:pt x="112608" y="11833"/>
                  </a:lnTo>
                  <a:lnTo>
                    <a:pt x="103762" y="15646"/>
                  </a:lnTo>
                  <a:lnTo>
                    <a:pt x="95218" y="20164"/>
                  </a:lnTo>
                  <a:lnTo>
                    <a:pt x="86857" y="25327"/>
                  </a:lnTo>
                  <a:lnTo>
                    <a:pt x="78331" y="31014"/>
                  </a:lnTo>
                  <a:lnTo>
                    <a:pt x="69452" y="37099"/>
                  </a:lnTo>
                  <a:lnTo>
                    <a:pt x="60354" y="43472"/>
                  </a:lnTo>
                  <a:lnTo>
                    <a:pt x="51392" y="50049"/>
                  </a:lnTo>
                  <a:lnTo>
                    <a:pt x="42774" y="56759"/>
                  </a:lnTo>
                  <a:lnTo>
                    <a:pt x="34643" y="63253"/>
                  </a:lnTo>
                  <a:lnTo>
                    <a:pt x="26257" y="69544"/>
                  </a:lnTo>
                  <a:lnTo>
                    <a:pt x="15764" y="76183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125243" y="465624"/>
              <a:ext cx="221100" cy="256676"/>
            </a:xfrm>
            <a:custGeom>
              <a:avLst/>
              <a:gdLst/>
              <a:ahLst/>
              <a:cxnLst/>
              <a:rect l="0" t="0" r="0" b="0"/>
              <a:pathLst>
                <a:path w="221100" h="256676">
                  <a:moveTo>
                    <a:pt x="0" y="48800"/>
                  </a:moveTo>
                  <a:lnTo>
                    <a:pt x="5801" y="42866"/>
                  </a:lnTo>
                  <a:lnTo>
                    <a:pt x="10725" y="36660"/>
                  </a:lnTo>
                  <a:lnTo>
                    <a:pt x="15237" y="29574"/>
                  </a:lnTo>
                  <a:lnTo>
                    <a:pt x="19804" y="21979"/>
                  </a:lnTo>
                  <a:lnTo>
                    <a:pt x="25114" y="14630"/>
                  </a:lnTo>
                  <a:lnTo>
                    <a:pt x="31477" y="7960"/>
                  </a:lnTo>
                  <a:lnTo>
                    <a:pt x="38708" y="2702"/>
                  </a:lnTo>
                  <a:lnTo>
                    <a:pt x="46328" y="0"/>
                  </a:lnTo>
                  <a:lnTo>
                    <a:pt x="54004" y="236"/>
                  </a:lnTo>
                  <a:lnTo>
                    <a:pt x="61428" y="3315"/>
                  </a:lnTo>
                  <a:lnTo>
                    <a:pt x="68253" y="9029"/>
                  </a:lnTo>
                  <a:lnTo>
                    <a:pt x="74356" y="16974"/>
                  </a:lnTo>
                  <a:lnTo>
                    <a:pt x="79791" y="26508"/>
                  </a:lnTo>
                  <a:lnTo>
                    <a:pt x="84683" y="36874"/>
                  </a:lnTo>
                  <a:lnTo>
                    <a:pt x="89163" y="47580"/>
                  </a:lnTo>
                  <a:lnTo>
                    <a:pt x="93344" y="58543"/>
                  </a:lnTo>
                  <a:lnTo>
                    <a:pt x="97313" y="69968"/>
                  </a:lnTo>
                  <a:lnTo>
                    <a:pt x="101130" y="81957"/>
                  </a:lnTo>
                  <a:lnTo>
                    <a:pt x="104678" y="94637"/>
                  </a:lnTo>
                  <a:lnTo>
                    <a:pt x="107681" y="108221"/>
                  </a:lnTo>
                  <a:lnTo>
                    <a:pt x="110028" y="122737"/>
                  </a:lnTo>
                  <a:lnTo>
                    <a:pt x="111603" y="138064"/>
                  </a:lnTo>
                  <a:lnTo>
                    <a:pt x="112211" y="154031"/>
                  </a:lnTo>
                  <a:lnTo>
                    <a:pt x="111835" y="170462"/>
                  </a:lnTo>
                  <a:lnTo>
                    <a:pt x="110447" y="186730"/>
                  </a:lnTo>
                  <a:lnTo>
                    <a:pt x="107920" y="201814"/>
                  </a:lnTo>
                  <a:lnTo>
                    <a:pt x="104290" y="215246"/>
                  </a:lnTo>
                  <a:lnTo>
                    <a:pt x="99565" y="226906"/>
                  </a:lnTo>
                  <a:lnTo>
                    <a:pt x="93645" y="236756"/>
                  </a:lnTo>
                  <a:lnTo>
                    <a:pt x="86593" y="244961"/>
                  </a:lnTo>
                  <a:lnTo>
                    <a:pt x="78757" y="251338"/>
                  </a:lnTo>
                  <a:lnTo>
                    <a:pt x="70659" y="255282"/>
                  </a:lnTo>
                  <a:lnTo>
                    <a:pt x="62628" y="256675"/>
                  </a:lnTo>
                  <a:lnTo>
                    <a:pt x="54949" y="255663"/>
                  </a:lnTo>
                  <a:lnTo>
                    <a:pt x="47946" y="252402"/>
                  </a:lnTo>
                  <a:lnTo>
                    <a:pt x="41732" y="247213"/>
                  </a:lnTo>
                  <a:lnTo>
                    <a:pt x="36731" y="240665"/>
                  </a:lnTo>
                  <a:lnTo>
                    <a:pt x="33727" y="233447"/>
                  </a:lnTo>
                  <a:lnTo>
                    <a:pt x="32972" y="226014"/>
                  </a:lnTo>
                  <a:lnTo>
                    <a:pt x="34414" y="218739"/>
                  </a:lnTo>
                  <a:lnTo>
                    <a:pt x="37966" y="212007"/>
                  </a:lnTo>
                  <a:lnTo>
                    <a:pt x="43354" y="205972"/>
                  </a:lnTo>
                  <a:lnTo>
                    <a:pt x="50206" y="200920"/>
                  </a:lnTo>
                  <a:lnTo>
                    <a:pt x="58159" y="197349"/>
                  </a:lnTo>
                  <a:lnTo>
                    <a:pt x="66909" y="195391"/>
                  </a:lnTo>
                  <a:lnTo>
                    <a:pt x="76221" y="194873"/>
                  </a:lnTo>
                  <a:lnTo>
                    <a:pt x="85924" y="195504"/>
                  </a:lnTo>
                  <a:lnTo>
                    <a:pt x="95899" y="196993"/>
                  </a:lnTo>
                  <a:lnTo>
                    <a:pt x="106225" y="198940"/>
                  </a:lnTo>
                  <a:lnTo>
                    <a:pt x="117149" y="200851"/>
                  </a:lnTo>
                  <a:lnTo>
                    <a:pt x="128757" y="202458"/>
                  </a:lnTo>
                  <a:lnTo>
                    <a:pt x="140826" y="203534"/>
                  </a:lnTo>
                  <a:lnTo>
                    <a:pt x="152927" y="203805"/>
                  </a:lnTo>
                  <a:lnTo>
                    <a:pt x="164798" y="203208"/>
                  </a:lnTo>
                  <a:lnTo>
                    <a:pt x="176108" y="201805"/>
                  </a:lnTo>
                  <a:lnTo>
                    <a:pt x="187586" y="199445"/>
                  </a:lnTo>
                  <a:lnTo>
                    <a:pt x="201355" y="194800"/>
                  </a:lnTo>
                  <a:lnTo>
                    <a:pt x="221099" y="1856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570162" y="388111"/>
              <a:ext cx="28873" cy="210572"/>
            </a:xfrm>
            <a:custGeom>
              <a:avLst/>
              <a:gdLst/>
              <a:ahLst/>
              <a:cxnLst/>
              <a:rect l="0" t="0" r="0" b="0"/>
              <a:pathLst>
                <a:path w="28873" h="210572">
                  <a:moveTo>
                    <a:pt x="7815" y="0"/>
                  </a:moveTo>
                  <a:lnTo>
                    <a:pt x="4948" y="8869"/>
                  </a:lnTo>
                  <a:lnTo>
                    <a:pt x="2806" y="17856"/>
                  </a:lnTo>
                  <a:lnTo>
                    <a:pt x="1208" y="27851"/>
                  </a:lnTo>
                  <a:lnTo>
                    <a:pt x="200" y="38831"/>
                  </a:lnTo>
                  <a:lnTo>
                    <a:pt x="0" y="50643"/>
                  </a:lnTo>
                  <a:lnTo>
                    <a:pt x="651" y="63102"/>
                  </a:lnTo>
                  <a:lnTo>
                    <a:pt x="1889" y="76039"/>
                  </a:lnTo>
                  <a:lnTo>
                    <a:pt x="3254" y="89321"/>
                  </a:lnTo>
                  <a:lnTo>
                    <a:pt x="4468" y="102838"/>
                  </a:lnTo>
                  <a:lnTo>
                    <a:pt x="5602" y="116353"/>
                  </a:lnTo>
                  <a:lnTo>
                    <a:pt x="6971" y="129507"/>
                  </a:lnTo>
                  <a:lnTo>
                    <a:pt x="8743" y="142128"/>
                  </a:lnTo>
                  <a:lnTo>
                    <a:pt x="10971" y="154159"/>
                  </a:lnTo>
                  <a:lnTo>
                    <a:pt x="13993" y="166952"/>
                  </a:lnTo>
                  <a:lnTo>
                    <a:pt x="19192" y="183864"/>
                  </a:lnTo>
                  <a:lnTo>
                    <a:pt x="28872" y="2105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483220" y="493395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146125" y="2866"/>
                  </a:lnTo>
                  <a:lnTo>
                    <a:pt x="134355" y="5008"/>
                  </a:lnTo>
                  <a:lnTo>
                    <a:pt x="121465" y="6616"/>
                  </a:lnTo>
                  <a:lnTo>
                    <a:pt x="107617" y="7969"/>
                  </a:lnTo>
                  <a:lnTo>
                    <a:pt x="93289" y="9466"/>
                  </a:lnTo>
                  <a:lnTo>
                    <a:pt x="78829" y="11312"/>
                  </a:lnTo>
                  <a:lnTo>
                    <a:pt x="64617" y="13389"/>
                  </a:lnTo>
                  <a:lnTo>
                    <a:pt x="49531" y="15545"/>
                  </a:lnTo>
                  <a:lnTo>
                    <a:pt x="30017" y="179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920808" y="188100"/>
              <a:ext cx="36199" cy="547483"/>
            </a:xfrm>
            <a:custGeom>
              <a:avLst/>
              <a:gdLst/>
              <a:ahLst/>
              <a:cxnLst/>
              <a:rect l="0" t="0" r="0" b="0"/>
              <a:pathLst>
                <a:path w="36199" h="547483">
                  <a:moveTo>
                    <a:pt x="4613" y="0"/>
                  </a:moveTo>
                  <a:lnTo>
                    <a:pt x="1813" y="14736"/>
                  </a:lnTo>
                  <a:lnTo>
                    <a:pt x="311" y="29287"/>
                  </a:lnTo>
                  <a:lnTo>
                    <a:pt x="0" y="45072"/>
                  </a:lnTo>
                  <a:lnTo>
                    <a:pt x="506" y="61788"/>
                  </a:lnTo>
                  <a:lnTo>
                    <a:pt x="1326" y="78632"/>
                  </a:lnTo>
                  <a:lnTo>
                    <a:pt x="2146" y="95112"/>
                  </a:lnTo>
                  <a:lnTo>
                    <a:pt x="3003" y="111075"/>
                  </a:lnTo>
                  <a:lnTo>
                    <a:pt x="4177" y="126546"/>
                  </a:lnTo>
                  <a:lnTo>
                    <a:pt x="5812" y="141613"/>
                  </a:lnTo>
                  <a:lnTo>
                    <a:pt x="7740" y="156374"/>
                  </a:lnTo>
                  <a:lnTo>
                    <a:pt x="9579" y="170912"/>
                  </a:lnTo>
                  <a:lnTo>
                    <a:pt x="11119" y="185297"/>
                  </a:lnTo>
                  <a:lnTo>
                    <a:pt x="12474" y="199740"/>
                  </a:lnTo>
                  <a:lnTo>
                    <a:pt x="13992" y="214584"/>
                  </a:lnTo>
                  <a:lnTo>
                    <a:pt x="15860" y="229977"/>
                  </a:lnTo>
                  <a:lnTo>
                    <a:pt x="17945" y="245738"/>
                  </a:lnTo>
                  <a:lnTo>
                    <a:pt x="19891" y="261472"/>
                  </a:lnTo>
                  <a:lnTo>
                    <a:pt x="21498" y="276945"/>
                  </a:lnTo>
                  <a:lnTo>
                    <a:pt x="22729" y="292097"/>
                  </a:lnTo>
                  <a:lnTo>
                    <a:pt x="23630" y="306958"/>
                  </a:lnTo>
                  <a:lnTo>
                    <a:pt x="24276" y="321583"/>
                  </a:lnTo>
                  <a:lnTo>
                    <a:pt x="24895" y="336032"/>
                  </a:lnTo>
                  <a:lnTo>
                    <a:pt x="25852" y="350354"/>
                  </a:lnTo>
                  <a:lnTo>
                    <a:pt x="27310" y="364595"/>
                  </a:lnTo>
                  <a:lnTo>
                    <a:pt x="29105" y="379110"/>
                  </a:lnTo>
                  <a:lnTo>
                    <a:pt x="30849" y="394534"/>
                  </a:lnTo>
                  <a:lnTo>
                    <a:pt x="32316" y="411129"/>
                  </a:lnTo>
                  <a:lnTo>
                    <a:pt x="33453" y="428513"/>
                  </a:lnTo>
                  <a:lnTo>
                    <a:pt x="34290" y="445874"/>
                  </a:lnTo>
                  <a:lnTo>
                    <a:pt x="34887" y="462726"/>
                  </a:lnTo>
                  <a:lnTo>
                    <a:pt x="35306" y="478728"/>
                  </a:lnTo>
                  <a:lnTo>
                    <a:pt x="35640" y="495296"/>
                  </a:lnTo>
                  <a:lnTo>
                    <a:pt x="35921" y="516115"/>
                  </a:lnTo>
                  <a:lnTo>
                    <a:pt x="36198" y="5474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076764" y="219710"/>
              <a:ext cx="311911" cy="473890"/>
            </a:xfrm>
            <a:custGeom>
              <a:avLst/>
              <a:gdLst/>
              <a:ahLst/>
              <a:cxnLst/>
              <a:rect l="0" t="0" r="0" b="0"/>
              <a:pathLst>
                <a:path w="311911" h="473890">
                  <a:moveTo>
                    <a:pt x="17112" y="0"/>
                  </a:moveTo>
                  <a:lnTo>
                    <a:pt x="14245" y="8868"/>
                  </a:lnTo>
                  <a:lnTo>
                    <a:pt x="12103" y="17855"/>
                  </a:lnTo>
                  <a:lnTo>
                    <a:pt x="10495" y="27846"/>
                  </a:lnTo>
                  <a:lnTo>
                    <a:pt x="9142" y="38654"/>
                  </a:lnTo>
                  <a:lnTo>
                    <a:pt x="7645" y="49816"/>
                  </a:lnTo>
                  <a:lnTo>
                    <a:pt x="5792" y="60953"/>
                  </a:lnTo>
                  <a:lnTo>
                    <a:pt x="3450" y="69488"/>
                  </a:lnTo>
                  <a:lnTo>
                    <a:pt x="1168" y="72256"/>
                  </a:lnTo>
                  <a:lnTo>
                    <a:pt x="0" y="70138"/>
                  </a:lnTo>
                  <a:lnTo>
                    <a:pt x="94" y="64814"/>
                  </a:lnTo>
                  <a:lnTo>
                    <a:pt x="1541" y="57681"/>
                  </a:lnTo>
                  <a:lnTo>
                    <a:pt x="4687" y="49821"/>
                  </a:lnTo>
                  <a:lnTo>
                    <a:pt x="9575" y="41835"/>
                  </a:lnTo>
                  <a:lnTo>
                    <a:pt x="16141" y="34299"/>
                  </a:lnTo>
                  <a:lnTo>
                    <a:pt x="24374" y="27895"/>
                  </a:lnTo>
                  <a:lnTo>
                    <a:pt x="34091" y="22884"/>
                  </a:lnTo>
                  <a:lnTo>
                    <a:pt x="44684" y="19497"/>
                  </a:lnTo>
                  <a:lnTo>
                    <a:pt x="55245" y="18112"/>
                  </a:lnTo>
                  <a:lnTo>
                    <a:pt x="65268" y="18739"/>
                  </a:lnTo>
                  <a:lnTo>
                    <a:pt x="74621" y="21259"/>
                  </a:lnTo>
                  <a:lnTo>
                    <a:pt x="83364" y="25608"/>
                  </a:lnTo>
                  <a:lnTo>
                    <a:pt x="91610" y="31572"/>
                  </a:lnTo>
                  <a:lnTo>
                    <a:pt x="99318" y="38997"/>
                  </a:lnTo>
                  <a:lnTo>
                    <a:pt x="106284" y="47875"/>
                  </a:lnTo>
                  <a:lnTo>
                    <a:pt x="112456" y="58071"/>
                  </a:lnTo>
                  <a:lnTo>
                    <a:pt x="117926" y="69511"/>
                  </a:lnTo>
                  <a:lnTo>
                    <a:pt x="122835" y="82245"/>
                  </a:lnTo>
                  <a:lnTo>
                    <a:pt x="127324" y="96173"/>
                  </a:lnTo>
                  <a:lnTo>
                    <a:pt x="131508" y="110764"/>
                  </a:lnTo>
                  <a:lnTo>
                    <a:pt x="135479" y="125171"/>
                  </a:lnTo>
                  <a:lnTo>
                    <a:pt x="139297" y="138941"/>
                  </a:lnTo>
                  <a:lnTo>
                    <a:pt x="142845" y="152304"/>
                  </a:lnTo>
                  <a:lnTo>
                    <a:pt x="145849" y="165957"/>
                  </a:lnTo>
                  <a:lnTo>
                    <a:pt x="148205" y="180299"/>
                  </a:lnTo>
                  <a:lnTo>
                    <a:pt x="150126" y="195560"/>
                  </a:lnTo>
                  <a:lnTo>
                    <a:pt x="152031" y="211957"/>
                  </a:lnTo>
                  <a:lnTo>
                    <a:pt x="154157" y="229473"/>
                  </a:lnTo>
                  <a:lnTo>
                    <a:pt x="156247" y="247782"/>
                  </a:lnTo>
                  <a:lnTo>
                    <a:pt x="157664" y="266363"/>
                  </a:lnTo>
                  <a:lnTo>
                    <a:pt x="158102" y="284894"/>
                  </a:lnTo>
                  <a:lnTo>
                    <a:pt x="157734" y="303250"/>
                  </a:lnTo>
                  <a:lnTo>
                    <a:pt x="157023" y="321414"/>
                  </a:lnTo>
                  <a:lnTo>
                    <a:pt x="156277" y="339406"/>
                  </a:lnTo>
                  <a:lnTo>
                    <a:pt x="155301" y="357099"/>
                  </a:lnTo>
                  <a:lnTo>
                    <a:pt x="153515" y="374220"/>
                  </a:lnTo>
                  <a:lnTo>
                    <a:pt x="150647" y="390662"/>
                  </a:lnTo>
                  <a:lnTo>
                    <a:pt x="146739" y="406315"/>
                  </a:lnTo>
                  <a:lnTo>
                    <a:pt x="141965" y="420988"/>
                  </a:lnTo>
                  <a:lnTo>
                    <a:pt x="136520" y="434661"/>
                  </a:lnTo>
                  <a:lnTo>
                    <a:pt x="130253" y="446978"/>
                  </a:lnTo>
                  <a:lnTo>
                    <a:pt x="122689" y="457200"/>
                  </a:lnTo>
                  <a:lnTo>
                    <a:pt x="113685" y="465103"/>
                  </a:lnTo>
                  <a:lnTo>
                    <a:pt x="103706" y="470596"/>
                  </a:lnTo>
                  <a:lnTo>
                    <a:pt x="93625" y="473475"/>
                  </a:lnTo>
                  <a:lnTo>
                    <a:pt x="83962" y="473889"/>
                  </a:lnTo>
                  <a:lnTo>
                    <a:pt x="75035" y="472084"/>
                  </a:lnTo>
                  <a:lnTo>
                    <a:pt x="67119" y="468223"/>
                  </a:lnTo>
                  <a:lnTo>
                    <a:pt x="60249" y="462590"/>
                  </a:lnTo>
                  <a:lnTo>
                    <a:pt x="54449" y="455388"/>
                  </a:lnTo>
                  <a:lnTo>
                    <a:pt x="49837" y="446660"/>
                  </a:lnTo>
                  <a:lnTo>
                    <a:pt x="46363" y="436569"/>
                  </a:lnTo>
                  <a:lnTo>
                    <a:pt x="44012" y="425371"/>
                  </a:lnTo>
                  <a:lnTo>
                    <a:pt x="42873" y="413330"/>
                  </a:lnTo>
                  <a:lnTo>
                    <a:pt x="42888" y="400684"/>
                  </a:lnTo>
                  <a:lnTo>
                    <a:pt x="44032" y="387939"/>
                  </a:lnTo>
                  <a:lnTo>
                    <a:pt x="46395" y="375842"/>
                  </a:lnTo>
                  <a:lnTo>
                    <a:pt x="49915" y="364751"/>
                  </a:lnTo>
                  <a:lnTo>
                    <a:pt x="54566" y="354830"/>
                  </a:lnTo>
                  <a:lnTo>
                    <a:pt x="60437" y="346231"/>
                  </a:lnTo>
                  <a:lnTo>
                    <a:pt x="67460" y="338905"/>
                  </a:lnTo>
                  <a:lnTo>
                    <a:pt x="75447" y="333135"/>
                  </a:lnTo>
                  <a:lnTo>
                    <a:pt x="84178" y="329607"/>
                  </a:lnTo>
                  <a:lnTo>
                    <a:pt x="93453" y="328492"/>
                  </a:lnTo>
                  <a:lnTo>
                    <a:pt x="102951" y="329522"/>
                  </a:lnTo>
                  <a:lnTo>
                    <a:pt x="112247" y="332264"/>
                  </a:lnTo>
                  <a:lnTo>
                    <a:pt x="121127" y="336290"/>
                  </a:lnTo>
                  <a:lnTo>
                    <a:pt x="129563" y="341244"/>
                  </a:lnTo>
                  <a:lnTo>
                    <a:pt x="137616" y="346853"/>
                  </a:lnTo>
                  <a:lnTo>
                    <a:pt x="145372" y="352914"/>
                  </a:lnTo>
                  <a:lnTo>
                    <a:pt x="153075" y="359287"/>
                  </a:lnTo>
                  <a:lnTo>
                    <a:pt x="161093" y="365871"/>
                  </a:lnTo>
                  <a:lnTo>
                    <a:pt x="169605" y="372601"/>
                  </a:lnTo>
                  <a:lnTo>
                    <a:pt x="178612" y="379597"/>
                  </a:lnTo>
                  <a:lnTo>
                    <a:pt x="188037" y="387134"/>
                  </a:lnTo>
                  <a:lnTo>
                    <a:pt x="197785" y="395314"/>
                  </a:lnTo>
                  <a:lnTo>
                    <a:pt x="207772" y="403927"/>
                  </a:lnTo>
                  <a:lnTo>
                    <a:pt x="217928" y="412556"/>
                  </a:lnTo>
                  <a:lnTo>
                    <a:pt x="228208" y="420942"/>
                  </a:lnTo>
                  <a:lnTo>
                    <a:pt x="238738" y="428691"/>
                  </a:lnTo>
                  <a:lnTo>
                    <a:pt x="249799" y="435209"/>
                  </a:lnTo>
                  <a:lnTo>
                    <a:pt x="261485" y="440288"/>
                  </a:lnTo>
                  <a:lnTo>
                    <a:pt x="273140" y="443862"/>
                  </a:lnTo>
                  <a:lnTo>
                    <a:pt x="284602" y="446076"/>
                  </a:lnTo>
                  <a:lnTo>
                    <a:pt x="296875" y="446007"/>
                  </a:lnTo>
                  <a:lnTo>
                    <a:pt x="311910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410314" y="63344"/>
              <a:ext cx="220540" cy="230091"/>
            </a:xfrm>
            <a:custGeom>
              <a:avLst/>
              <a:gdLst/>
              <a:ahLst/>
              <a:cxnLst/>
              <a:rect l="0" t="0" r="0" b="0"/>
              <a:pathLst>
                <a:path w="220540" h="230091">
                  <a:moveTo>
                    <a:pt x="31026" y="19520"/>
                  </a:moveTo>
                  <a:lnTo>
                    <a:pt x="25226" y="28321"/>
                  </a:lnTo>
                  <a:lnTo>
                    <a:pt x="20302" y="36667"/>
                  </a:lnTo>
                  <a:lnTo>
                    <a:pt x="15799" y="45366"/>
                  </a:lnTo>
                  <a:lnTo>
                    <a:pt x="11578" y="54487"/>
                  </a:lnTo>
                  <a:lnTo>
                    <a:pt x="7564" y="63982"/>
                  </a:lnTo>
                  <a:lnTo>
                    <a:pt x="3727" y="73700"/>
                  </a:lnTo>
                  <a:lnTo>
                    <a:pt x="869" y="80945"/>
                  </a:lnTo>
                  <a:lnTo>
                    <a:pt x="0" y="82540"/>
                  </a:lnTo>
                  <a:lnTo>
                    <a:pt x="734" y="79690"/>
                  </a:lnTo>
                  <a:lnTo>
                    <a:pt x="2507" y="73995"/>
                  </a:lnTo>
                  <a:lnTo>
                    <a:pt x="4925" y="66529"/>
                  </a:lnTo>
                  <a:lnTo>
                    <a:pt x="7747" y="57964"/>
                  </a:lnTo>
                  <a:lnTo>
                    <a:pt x="10984" y="48874"/>
                  </a:lnTo>
                  <a:lnTo>
                    <a:pt x="14854" y="39817"/>
                  </a:lnTo>
                  <a:lnTo>
                    <a:pt x="19434" y="31084"/>
                  </a:lnTo>
                  <a:lnTo>
                    <a:pt x="24819" y="22908"/>
                  </a:lnTo>
                  <a:lnTo>
                    <a:pt x="31193" y="15558"/>
                  </a:lnTo>
                  <a:lnTo>
                    <a:pt x="38553" y="9107"/>
                  </a:lnTo>
                  <a:lnTo>
                    <a:pt x="46599" y="3943"/>
                  </a:lnTo>
                  <a:lnTo>
                    <a:pt x="54838" y="828"/>
                  </a:lnTo>
                  <a:lnTo>
                    <a:pt x="62963" y="0"/>
                  </a:lnTo>
                  <a:lnTo>
                    <a:pt x="70706" y="1392"/>
                  </a:lnTo>
                  <a:lnTo>
                    <a:pt x="77752" y="4910"/>
                  </a:lnTo>
                  <a:lnTo>
                    <a:pt x="84007" y="10280"/>
                  </a:lnTo>
                  <a:lnTo>
                    <a:pt x="89546" y="17291"/>
                  </a:lnTo>
                  <a:lnTo>
                    <a:pt x="94508" y="25882"/>
                  </a:lnTo>
                  <a:lnTo>
                    <a:pt x="99031" y="35878"/>
                  </a:lnTo>
                  <a:lnTo>
                    <a:pt x="103071" y="47011"/>
                  </a:lnTo>
                  <a:lnTo>
                    <a:pt x="106413" y="59007"/>
                  </a:lnTo>
                  <a:lnTo>
                    <a:pt x="108996" y="71632"/>
                  </a:lnTo>
                  <a:lnTo>
                    <a:pt x="110900" y="84702"/>
                  </a:lnTo>
                  <a:lnTo>
                    <a:pt x="112262" y="98082"/>
                  </a:lnTo>
                  <a:lnTo>
                    <a:pt x="113210" y="111671"/>
                  </a:lnTo>
                  <a:lnTo>
                    <a:pt x="113695" y="125236"/>
                  </a:lnTo>
                  <a:lnTo>
                    <a:pt x="113497" y="138424"/>
                  </a:lnTo>
                  <a:lnTo>
                    <a:pt x="112544" y="151069"/>
                  </a:lnTo>
                  <a:lnTo>
                    <a:pt x="110752" y="163019"/>
                  </a:lnTo>
                  <a:lnTo>
                    <a:pt x="107946" y="174052"/>
                  </a:lnTo>
                  <a:lnTo>
                    <a:pt x="104130" y="184140"/>
                  </a:lnTo>
                  <a:lnTo>
                    <a:pt x="99449" y="193407"/>
                  </a:lnTo>
                  <a:lnTo>
                    <a:pt x="94089" y="202026"/>
                  </a:lnTo>
                  <a:lnTo>
                    <a:pt x="88223" y="210148"/>
                  </a:lnTo>
                  <a:lnTo>
                    <a:pt x="81827" y="217418"/>
                  </a:lnTo>
                  <a:lnTo>
                    <a:pt x="74703" y="223018"/>
                  </a:lnTo>
                  <a:lnTo>
                    <a:pt x="66812" y="226619"/>
                  </a:lnTo>
                  <a:lnTo>
                    <a:pt x="58734" y="227883"/>
                  </a:lnTo>
                  <a:lnTo>
                    <a:pt x="51531" y="226229"/>
                  </a:lnTo>
                  <a:lnTo>
                    <a:pt x="45732" y="221634"/>
                  </a:lnTo>
                  <a:lnTo>
                    <a:pt x="41519" y="214667"/>
                  </a:lnTo>
                  <a:lnTo>
                    <a:pt x="38984" y="206180"/>
                  </a:lnTo>
                  <a:lnTo>
                    <a:pt x="37990" y="196819"/>
                  </a:lnTo>
                  <a:lnTo>
                    <a:pt x="38423" y="187133"/>
                  </a:lnTo>
                  <a:lnTo>
                    <a:pt x="40293" y="177646"/>
                  </a:lnTo>
                  <a:lnTo>
                    <a:pt x="43475" y="168619"/>
                  </a:lnTo>
                  <a:lnTo>
                    <a:pt x="47897" y="160579"/>
                  </a:lnTo>
                  <a:lnTo>
                    <a:pt x="53612" y="154381"/>
                  </a:lnTo>
                  <a:lnTo>
                    <a:pt x="60530" y="150329"/>
                  </a:lnTo>
                  <a:lnTo>
                    <a:pt x="68447" y="148404"/>
                  </a:lnTo>
                  <a:lnTo>
                    <a:pt x="77132" y="148541"/>
                  </a:lnTo>
                  <a:lnTo>
                    <a:pt x="86379" y="150478"/>
                  </a:lnTo>
                  <a:lnTo>
                    <a:pt x="96028" y="153690"/>
                  </a:lnTo>
                  <a:lnTo>
                    <a:pt x="105959" y="157514"/>
                  </a:lnTo>
                  <a:lnTo>
                    <a:pt x="116078" y="161525"/>
                  </a:lnTo>
                  <a:lnTo>
                    <a:pt x="126160" y="165687"/>
                  </a:lnTo>
                  <a:lnTo>
                    <a:pt x="135857" y="170241"/>
                  </a:lnTo>
                  <a:lnTo>
                    <a:pt x="145009" y="175304"/>
                  </a:lnTo>
                  <a:lnTo>
                    <a:pt x="153630" y="180859"/>
                  </a:lnTo>
                  <a:lnTo>
                    <a:pt x="161806" y="186820"/>
                  </a:lnTo>
                  <a:lnTo>
                    <a:pt x="169642" y="193089"/>
                  </a:lnTo>
                  <a:lnTo>
                    <a:pt x="177311" y="199471"/>
                  </a:lnTo>
                  <a:lnTo>
                    <a:pt x="186015" y="206411"/>
                  </a:lnTo>
                  <a:lnTo>
                    <a:pt x="198756" y="215635"/>
                  </a:lnTo>
                  <a:lnTo>
                    <a:pt x="220539" y="2300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367623" y="356603"/>
              <a:ext cx="284270" cy="73701"/>
            </a:xfrm>
            <a:custGeom>
              <a:avLst/>
              <a:gdLst/>
              <a:ahLst/>
              <a:cxnLst/>
              <a:rect l="0" t="0" r="0" b="0"/>
              <a:pathLst>
                <a:path w="284270" h="73701">
                  <a:moveTo>
                    <a:pt x="284269" y="0"/>
                  </a:moveTo>
                  <a:lnTo>
                    <a:pt x="272534" y="2867"/>
                  </a:lnTo>
                  <a:lnTo>
                    <a:pt x="261405" y="5009"/>
                  </a:lnTo>
                  <a:lnTo>
                    <a:pt x="249807" y="6617"/>
                  </a:lnTo>
                  <a:lnTo>
                    <a:pt x="237646" y="7970"/>
                  </a:lnTo>
                  <a:lnTo>
                    <a:pt x="224986" y="9466"/>
                  </a:lnTo>
                  <a:lnTo>
                    <a:pt x="211929" y="11318"/>
                  </a:lnTo>
                  <a:lnTo>
                    <a:pt x="198578" y="13557"/>
                  </a:lnTo>
                  <a:lnTo>
                    <a:pt x="185013" y="16139"/>
                  </a:lnTo>
                  <a:lnTo>
                    <a:pt x="171298" y="18988"/>
                  </a:lnTo>
                  <a:lnTo>
                    <a:pt x="157479" y="22037"/>
                  </a:lnTo>
                  <a:lnTo>
                    <a:pt x="143589" y="25229"/>
                  </a:lnTo>
                  <a:lnTo>
                    <a:pt x="129655" y="28522"/>
                  </a:lnTo>
                  <a:lnTo>
                    <a:pt x="115856" y="31885"/>
                  </a:lnTo>
                  <a:lnTo>
                    <a:pt x="102511" y="35297"/>
                  </a:lnTo>
                  <a:lnTo>
                    <a:pt x="89757" y="38740"/>
                  </a:lnTo>
                  <a:lnTo>
                    <a:pt x="77564" y="42204"/>
                  </a:lnTo>
                  <a:lnTo>
                    <a:pt x="65836" y="45684"/>
                  </a:lnTo>
                  <a:lnTo>
                    <a:pt x="54472" y="49174"/>
                  </a:lnTo>
                  <a:lnTo>
                    <a:pt x="43637" y="52711"/>
                  </a:lnTo>
                  <a:lnTo>
                    <a:pt x="32596" y="56827"/>
                  </a:lnTo>
                  <a:lnTo>
                    <a:pt x="19257" y="63002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493945" y="478347"/>
              <a:ext cx="143907" cy="257288"/>
            </a:xfrm>
            <a:custGeom>
              <a:avLst/>
              <a:gdLst/>
              <a:ahLst/>
              <a:cxnLst/>
              <a:rect l="0" t="0" r="0" b="0"/>
              <a:pathLst>
                <a:path w="143907" h="257288">
                  <a:moveTo>
                    <a:pt x="0" y="4603"/>
                  </a:moveTo>
                  <a:lnTo>
                    <a:pt x="8869" y="1803"/>
                  </a:lnTo>
                  <a:lnTo>
                    <a:pt x="17855" y="302"/>
                  </a:lnTo>
                  <a:lnTo>
                    <a:pt x="27841" y="0"/>
                  </a:lnTo>
                  <a:lnTo>
                    <a:pt x="38477" y="852"/>
                  </a:lnTo>
                  <a:lnTo>
                    <a:pt x="48991" y="2969"/>
                  </a:lnTo>
                  <a:lnTo>
                    <a:pt x="58930" y="6295"/>
                  </a:lnTo>
                  <a:lnTo>
                    <a:pt x="67698" y="10802"/>
                  </a:lnTo>
                  <a:lnTo>
                    <a:pt x="74441" y="16570"/>
                  </a:lnTo>
                  <a:lnTo>
                    <a:pt x="78886" y="23517"/>
                  </a:lnTo>
                  <a:lnTo>
                    <a:pt x="81089" y="31281"/>
                  </a:lnTo>
                  <a:lnTo>
                    <a:pt x="81144" y="39330"/>
                  </a:lnTo>
                  <a:lnTo>
                    <a:pt x="79329" y="47328"/>
                  </a:lnTo>
                  <a:lnTo>
                    <a:pt x="75860" y="54985"/>
                  </a:lnTo>
                  <a:lnTo>
                    <a:pt x="70801" y="61974"/>
                  </a:lnTo>
                  <a:lnTo>
                    <a:pt x="64405" y="68199"/>
                  </a:lnTo>
                  <a:lnTo>
                    <a:pt x="59587" y="74034"/>
                  </a:lnTo>
                  <a:lnTo>
                    <a:pt x="59736" y="79423"/>
                  </a:lnTo>
                  <a:lnTo>
                    <a:pt x="63783" y="83721"/>
                  </a:lnTo>
                  <a:lnTo>
                    <a:pt x="70276" y="87261"/>
                  </a:lnTo>
                  <a:lnTo>
                    <a:pt x="78102" y="90645"/>
                  </a:lnTo>
                  <a:lnTo>
                    <a:pt x="86376" y="94432"/>
                  </a:lnTo>
                  <a:lnTo>
                    <a:pt x="94621" y="98860"/>
                  </a:lnTo>
                  <a:lnTo>
                    <a:pt x="102657" y="103928"/>
                  </a:lnTo>
                  <a:lnTo>
                    <a:pt x="110454" y="109534"/>
                  </a:lnTo>
                  <a:lnTo>
                    <a:pt x="118037" y="115560"/>
                  </a:lnTo>
                  <a:lnTo>
                    <a:pt x="125286" y="122059"/>
                  </a:lnTo>
                  <a:lnTo>
                    <a:pt x="131938" y="129251"/>
                  </a:lnTo>
                  <a:lnTo>
                    <a:pt x="137874" y="137191"/>
                  </a:lnTo>
                  <a:lnTo>
                    <a:pt x="142336" y="145471"/>
                  </a:lnTo>
                  <a:lnTo>
                    <a:pt x="143906" y="153342"/>
                  </a:lnTo>
                  <a:lnTo>
                    <a:pt x="142067" y="160416"/>
                  </a:lnTo>
                  <a:lnTo>
                    <a:pt x="137254" y="166809"/>
                  </a:lnTo>
                  <a:lnTo>
                    <a:pt x="130362" y="172942"/>
                  </a:lnTo>
                  <a:lnTo>
                    <a:pt x="122138" y="179107"/>
                  </a:lnTo>
                  <a:lnTo>
                    <a:pt x="113079" y="185419"/>
                  </a:lnTo>
                  <a:lnTo>
                    <a:pt x="103497" y="191896"/>
                  </a:lnTo>
                  <a:lnTo>
                    <a:pt x="93581" y="198519"/>
                  </a:lnTo>
                  <a:lnTo>
                    <a:pt x="83453" y="205257"/>
                  </a:lnTo>
                  <a:lnTo>
                    <a:pt x="73187" y="212080"/>
                  </a:lnTo>
                  <a:lnTo>
                    <a:pt x="62841" y="218960"/>
                  </a:lnTo>
                  <a:lnTo>
                    <a:pt x="52707" y="225767"/>
                  </a:lnTo>
                  <a:lnTo>
                    <a:pt x="42219" y="233046"/>
                  </a:lnTo>
                  <a:lnTo>
                    <a:pt x="29338" y="242554"/>
                  </a:lnTo>
                  <a:lnTo>
                    <a:pt x="10529" y="2572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1052300" y="1213798"/>
            <a:ext cx="1706167" cy="891902"/>
            <a:chOff x="1052300" y="1213798"/>
            <a:chExt cx="1706167" cy="891902"/>
          </a:xfrm>
        </p:grpSpPr>
        <p:sp>
          <p:nvSpPr>
            <p:cNvPr id="15" name="Freeform 14"/>
            <p:cNvSpPr/>
            <p:nvPr/>
          </p:nvSpPr>
          <p:spPr>
            <a:xfrm>
              <a:off x="1052300" y="1213798"/>
              <a:ext cx="330923" cy="828731"/>
            </a:xfrm>
            <a:custGeom>
              <a:avLst/>
              <a:gdLst/>
              <a:ahLst/>
              <a:cxnLst/>
              <a:rect l="0" t="0" r="0" b="0"/>
              <a:pathLst>
                <a:path w="330923" h="828731">
                  <a:moveTo>
                    <a:pt x="21606" y="60150"/>
                  </a:moveTo>
                  <a:lnTo>
                    <a:pt x="4839" y="48971"/>
                  </a:lnTo>
                  <a:lnTo>
                    <a:pt x="1069" y="42169"/>
                  </a:lnTo>
                  <a:lnTo>
                    <a:pt x="0" y="25252"/>
                  </a:lnTo>
                  <a:lnTo>
                    <a:pt x="4863" y="18167"/>
                  </a:lnTo>
                  <a:lnTo>
                    <a:pt x="22743" y="7176"/>
                  </a:lnTo>
                  <a:lnTo>
                    <a:pt x="64707" y="0"/>
                  </a:lnTo>
                  <a:lnTo>
                    <a:pt x="122883" y="5981"/>
                  </a:lnTo>
                  <a:lnTo>
                    <a:pt x="176316" y="18427"/>
                  </a:lnTo>
                  <a:lnTo>
                    <a:pt x="226601" y="37740"/>
                  </a:lnTo>
                  <a:lnTo>
                    <a:pt x="247636" y="56819"/>
                  </a:lnTo>
                  <a:lnTo>
                    <a:pt x="280204" y="107195"/>
                  </a:lnTo>
                  <a:lnTo>
                    <a:pt x="290860" y="159487"/>
                  </a:lnTo>
                  <a:lnTo>
                    <a:pt x="288429" y="213845"/>
                  </a:lnTo>
                  <a:lnTo>
                    <a:pt x="269891" y="275040"/>
                  </a:lnTo>
                  <a:lnTo>
                    <a:pt x="250069" y="333073"/>
                  </a:lnTo>
                  <a:lnTo>
                    <a:pt x="232222" y="386425"/>
                  </a:lnTo>
                  <a:lnTo>
                    <a:pt x="228697" y="396990"/>
                  </a:lnTo>
                  <a:lnTo>
                    <a:pt x="231020" y="418087"/>
                  </a:lnTo>
                  <a:lnTo>
                    <a:pt x="257977" y="476823"/>
                  </a:lnTo>
                  <a:lnTo>
                    <a:pt x="297589" y="530022"/>
                  </a:lnTo>
                  <a:lnTo>
                    <a:pt x="321093" y="592085"/>
                  </a:lnTo>
                  <a:lnTo>
                    <a:pt x="330922" y="640980"/>
                  </a:lnTo>
                  <a:lnTo>
                    <a:pt x="324948" y="693247"/>
                  </a:lnTo>
                  <a:lnTo>
                    <a:pt x="312697" y="731265"/>
                  </a:lnTo>
                  <a:lnTo>
                    <a:pt x="287596" y="775553"/>
                  </a:lnTo>
                  <a:lnTo>
                    <a:pt x="261465" y="801925"/>
                  </a:lnTo>
                  <a:lnTo>
                    <a:pt x="225907" y="818968"/>
                  </a:lnTo>
                  <a:lnTo>
                    <a:pt x="167472" y="827445"/>
                  </a:lnTo>
                  <a:lnTo>
                    <a:pt x="147948" y="82873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1478988" y="1402485"/>
              <a:ext cx="506841" cy="680294"/>
            </a:xfrm>
            <a:custGeom>
              <a:avLst/>
              <a:gdLst/>
              <a:ahLst/>
              <a:cxnLst/>
              <a:rect l="0" t="0" r="0" b="0"/>
              <a:pathLst>
                <a:path w="506841" h="680294">
                  <a:moveTo>
                    <a:pt x="226628" y="8333"/>
                  </a:moveTo>
                  <a:lnTo>
                    <a:pt x="189150" y="0"/>
                  </a:lnTo>
                  <a:lnTo>
                    <a:pt x="164348" y="1120"/>
                  </a:lnTo>
                  <a:lnTo>
                    <a:pt x="137727" y="9417"/>
                  </a:lnTo>
                  <a:lnTo>
                    <a:pt x="102021" y="32831"/>
                  </a:lnTo>
                  <a:lnTo>
                    <a:pt x="59325" y="87700"/>
                  </a:lnTo>
                  <a:lnTo>
                    <a:pt x="37457" y="121536"/>
                  </a:lnTo>
                  <a:lnTo>
                    <a:pt x="14696" y="179783"/>
                  </a:lnTo>
                  <a:lnTo>
                    <a:pt x="6170" y="242415"/>
                  </a:lnTo>
                  <a:lnTo>
                    <a:pt x="0" y="283191"/>
                  </a:lnTo>
                  <a:lnTo>
                    <a:pt x="4541" y="338167"/>
                  </a:lnTo>
                  <a:lnTo>
                    <a:pt x="14465" y="397740"/>
                  </a:lnTo>
                  <a:lnTo>
                    <a:pt x="30534" y="450617"/>
                  </a:lnTo>
                  <a:lnTo>
                    <a:pt x="53276" y="507349"/>
                  </a:lnTo>
                  <a:lnTo>
                    <a:pt x="90870" y="568598"/>
                  </a:lnTo>
                  <a:lnTo>
                    <a:pt x="138372" y="624662"/>
                  </a:lnTo>
                  <a:lnTo>
                    <a:pt x="184845" y="653816"/>
                  </a:lnTo>
                  <a:lnTo>
                    <a:pt x="231145" y="672720"/>
                  </a:lnTo>
                  <a:lnTo>
                    <a:pt x="292424" y="680293"/>
                  </a:lnTo>
                  <a:lnTo>
                    <a:pt x="349329" y="676200"/>
                  </a:lnTo>
                  <a:lnTo>
                    <a:pt x="400431" y="655721"/>
                  </a:lnTo>
                  <a:lnTo>
                    <a:pt x="427604" y="634810"/>
                  </a:lnTo>
                  <a:lnTo>
                    <a:pt x="472067" y="575243"/>
                  </a:lnTo>
                  <a:lnTo>
                    <a:pt x="497205" y="523215"/>
                  </a:lnTo>
                  <a:lnTo>
                    <a:pt x="506840" y="478695"/>
                  </a:lnTo>
                  <a:lnTo>
                    <a:pt x="504507" y="416839"/>
                  </a:lnTo>
                  <a:lnTo>
                    <a:pt x="484376" y="359560"/>
                  </a:lnTo>
                  <a:lnTo>
                    <a:pt x="460988" y="306306"/>
                  </a:lnTo>
                  <a:lnTo>
                    <a:pt x="439168" y="261644"/>
                  </a:lnTo>
                  <a:lnTo>
                    <a:pt x="397077" y="208457"/>
                  </a:lnTo>
                  <a:lnTo>
                    <a:pt x="371498" y="179933"/>
                  </a:lnTo>
                  <a:lnTo>
                    <a:pt x="310634" y="134951"/>
                  </a:lnTo>
                  <a:lnTo>
                    <a:pt x="247666" y="92585"/>
                  </a:lnTo>
                  <a:lnTo>
                    <a:pt x="216100" y="7150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200455" y="1337119"/>
              <a:ext cx="31587" cy="326384"/>
            </a:xfrm>
            <a:custGeom>
              <a:avLst/>
              <a:gdLst/>
              <a:ahLst/>
              <a:cxnLst/>
              <a:rect l="0" t="0" r="0" b="0"/>
              <a:pathLst>
                <a:path w="31587" h="326384">
                  <a:moveTo>
                    <a:pt x="0" y="0"/>
                  </a:moveTo>
                  <a:lnTo>
                    <a:pt x="7236" y="27556"/>
                  </a:lnTo>
                  <a:lnTo>
                    <a:pt x="9879" y="83778"/>
                  </a:lnTo>
                  <a:lnTo>
                    <a:pt x="10401" y="140291"/>
                  </a:lnTo>
                  <a:lnTo>
                    <a:pt x="11673" y="202580"/>
                  </a:lnTo>
                  <a:lnTo>
                    <a:pt x="21977" y="254225"/>
                  </a:lnTo>
                  <a:lnTo>
                    <a:pt x="28739" y="292135"/>
                  </a:lnTo>
                  <a:lnTo>
                    <a:pt x="31586" y="32638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126756" y="1726673"/>
              <a:ext cx="294799" cy="63172"/>
            </a:xfrm>
            <a:custGeom>
              <a:avLst/>
              <a:gdLst/>
              <a:ahLst/>
              <a:cxnLst/>
              <a:rect l="0" t="0" r="0" b="0"/>
              <a:pathLst>
                <a:path w="294799" h="63172">
                  <a:moveTo>
                    <a:pt x="0" y="63171"/>
                  </a:moveTo>
                  <a:lnTo>
                    <a:pt x="63450" y="39147"/>
                  </a:lnTo>
                  <a:lnTo>
                    <a:pt x="121544" y="29960"/>
                  </a:lnTo>
                  <a:lnTo>
                    <a:pt x="179522" y="14994"/>
                  </a:lnTo>
                  <a:lnTo>
                    <a:pt x="240609" y="5527"/>
                  </a:lnTo>
                  <a:lnTo>
                    <a:pt x="29479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232041" y="1917934"/>
              <a:ext cx="189514" cy="187766"/>
            </a:xfrm>
            <a:custGeom>
              <a:avLst/>
              <a:gdLst/>
              <a:ahLst/>
              <a:cxnLst/>
              <a:rect l="0" t="0" r="0" b="0"/>
              <a:pathLst>
                <a:path w="189514" h="187766">
                  <a:moveTo>
                    <a:pt x="0" y="19309"/>
                  </a:moveTo>
                  <a:lnTo>
                    <a:pt x="11178" y="8131"/>
                  </a:lnTo>
                  <a:lnTo>
                    <a:pt x="29145" y="2642"/>
                  </a:lnTo>
                  <a:lnTo>
                    <a:pt x="91142" y="0"/>
                  </a:lnTo>
                  <a:lnTo>
                    <a:pt x="125271" y="7999"/>
                  </a:lnTo>
                  <a:lnTo>
                    <a:pt x="146923" y="18572"/>
                  </a:lnTo>
                  <a:lnTo>
                    <a:pt x="162005" y="34189"/>
                  </a:lnTo>
                  <a:lnTo>
                    <a:pt x="181220" y="72811"/>
                  </a:lnTo>
                  <a:lnTo>
                    <a:pt x="182708" y="93391"/>
                  </a:lnTo>
                  <a:lnTo>
                    <a:pt x="178300" y="114235"/>
                  </a:lnTo>
                  <a:lnTo>
                    <a:pt x="168541" y="135198"/>
                  </a:lnTo>
                  <a:lnTo>
                    <a:pt x="144305" y="161141"/>
                  </a:lnTo>
                  <a:lnTo>
                    <a:pt x="121847" y="170083"/>
                  </a:lnTo>
                  <a:lnTo>
                    <a:pt x="97438" y="172887"/>
                  </a:lnTo>
                  <a:lnTo>
                    <a:pt x="74891" y="170234"/>
                  </a:lnTo>
                  <a:lnTo>
                    <a:pt x="42467" y="156575"/>
                  </a:lnTo>
                  <a:lnTo>
                    <a:pt x="16222" y="137709"/>
                  </a:lnTo>
                  <a:lnTo>
                    <a:pt x="13155" y="130998"/>
                  </a:lnTo>
                  <a:lnTo>
                    <a:pt x="13449" y="124184"/>
                  </a:lnTo>
                  <a:lnTo>
                    <a:pt x="15985" y="117302"/>
                  </a:lnTo>
                  <a:lnTo>
                    <a:pt x="22355" y="112713"/>
                  </a:lnTo>
                  <a:lnTo>
                    <a:pt x="41911" y="107616"/>
                  </a:lnTo>
                  <a:lnTo>
                    <a:pt x="63081" y="111589"/>
                  </a:lnTo>
                  <a:lnTo>
                    <a:pt x="123215" y="138025"/>
                  </a:lnTo>
                  <a:lnTo>
                    <a:pt x="149592" y="153920"/>
                  </a:lnTo>
                  <a:lnTo>
                    <a:pt x="167091" y="163364"/>
                  </a:lnTo>
                  <a:lnTo>
                    <a:pt x="189513" y="18776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2537367" y="1505575"/>
              <a:ext cx="157929" cy="452726"/>
            </a:xfrm>
            <a:custGeom>
              <a:avLst/>
              <a:gdLst/>
              <a:ahLst/>
              <a:cxnLst/>
              <a:rect l="0" t="0" r="0" b="0"/>
              <a:pathLst>
                <a:path w="157929" h="452726">
                  <a:moveTo>
                    <a:pt x="157928" y="0"/>
                  </a:moveTo>
                  <a:lnTo>
                    <a:pt x="155588" y="33622"/>
                  </a:lnTo>
                  <a:lnTo>
                    <a:pt x="134209" y="93407"/>
                  </a:lnTo>
                  <a:lnTo>
                    <a:pt x="107592" y="155554"/>
                  </a:lnTo>
                  <a:lnTo>
                    <a:pt x="80806" y="218663"/>
                  </a:lnTo>
                  <a:lnTo>
                    <a:pt x="63882" y="270833"/>
                  </a:lnTo>
                  <a:lnTo>
                    <a:pt x="38482" y="327170"/>
                  </a:lnTo>
                  <a:lnTo>
                    <a:pt x="21726" y="379874"/>
                  </a:lnTo>
                  <a:lnTo>
                    <a:pt x="3179" y="442517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547896" y="1547689"/>
              <a:ext cx="210571" cy="442198"/>
            </a:xfrm>
            <a:custGeom>
              <a:avLst/>
              <a:gdLst/>
              <a:ahLst/>
              <a:cxnLst/>
              <a:rect l="0" t="0" r="0" b="0"/>
              <a:pathLst>
                <a:path w="210571" h="442198">
                  <a:moveTo>
                    <a:pt x="0" y="0"/>
                  </a:moveTo>
                  <a:lnTo>
                    <a:pt x="2340" y="39687"/>
                  </a:lnTo>
                  <a:lnTo>
                    <a:pt x="23719" y="94437"/>
                  </a:lnTo>
                  <a:lnTo>
                    <a:pt x="45549" y="157899"/>
                  </a:lnTo>
                  <a:lnTo>
                    <a:pt x="68052" y="208441"/>
                  </a:lnTo>
                  <a:lnTo>
                    <a:pt x="101956" y="271843"/>
                  </a:lnTo>
                  <a:lnTo>
                    <a:pt x="136894" y="334466"/>
                  </a:lnTo>
                  <a:lnTo>
                    <a:pt x="170653" y="396748"/>
                  </a:lnTo>
                  <a:lnTo>
                    <a:pt x="210570" y="4421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2842694" y="1347647"/>
            <a:ext cx="579068" cy="727154"/>
            <a:chOff x="2842694" y="1347647"/>
            <a:chExt cx="579068" cy="727154"/>
          </a:xfrm>
        </p:grpSpPr>
        <p:sp>
          <p:nvSpPr>
            <p:cNvPr id="23" name="Freeform 22"/>
            <p:cNvSpPr/>
            <p:nvPr/>
          </p:nvSpPr>
          <p:spPr>
            <a:xfrm>
              <a:off x="2842694" y="1347647"/>
              <a:ext cx="218196" cy="727154"/>
            </a:xfrm>
            <a:custGeom>
              <a:avLst/>
              <a:gdLst/>
              <a:ahLst/>
              <a:cxnLst/>
              <a:rect l="0" t="0" r="0" b="0"/>
              <a:pathLst>
                <a:path w="218196" h="727154">
                  <a:moveTo>
                    <a:pt x="0" y="0"/>
                  </a:moveTo>
                  <a:lnTo>
                    <a:pt x="0" y="22357"/>
                  </a:lnTo>
                  <a:lnTo>
                    <a:pt x="3509" y="31282"/>
                  </a:lnTo>
                  <a:lnTo>
                    <a:pt x="55659" y="92338"/>
                  </a:lnTo>
                  <a:lnTo>
                    <a:pt x="89763" y="127944"/>
                  </a:lnTo>
                  <a:lnTo>
                    <a:pt x="114694" y="190649"/>
                  </a:lnTo>
                  <a:lnTo>
                    <a:pt x="124041" y="251479"/>
                  </a:lnTo>
                  <a:lnTo>
                    <a:pt x="120071" y="302500"/>
                  </a:lnTo>
                  <a:lnTo>
                    <a:pt x="93778" y="362567"/>
                  </a:lnTo>
                  <a:lnTo>
                    <a:pt x="83403" y="386919"/>
                  </a:lnTo>
                  <a:lnTo>
                    <a:pt x="81132" y="412560"/>
                  </a:lnTo>
                  <a:lnTo>
                    <a:pt x="82164" y="425948"/>
                  </a:lnTo>
                  <a:lnTo>
                    <a:pt x="92670" y="447064"/>
                  </a:lnTo>
                  <a:lnTo>
                    <a:pt x="110207" y="464247"/>
                  </a:lnTo>
                  <a:lnTo>
                    <a:pt x="167486" y="501527"/>
                  </a:lnTo>
                  <a:lnTo>
                    <a:pt x="194165" y="528407"/>
                  </a:lnTo>
                  <a:lnTo>
                    <a:pt x="211299" y="558598"/>
                  </a:lnTo>
                  <a:lnTo>
                    <a:pt x="218195" y="595359"/>
                  </a:lnTo>
                  <a:lnTo>
                    <a:pt x="214649" y="630298"/>
                  </a:lnTo>
                  <a:lnTo>
                    <a:pt x="200600" y="668466"/>
                  </a:lnTo>
                  <a:lnTo>
                    <a:pt x="176030" y="698233"/>
                  </a:lnTo>
                  <a:lnTo>
                    <a:pt x="146524" y="721870"/>
                  </a:lnTo>
                  <a:lnTo>
                    <a:pt x="119714" y="727153"/>
                  </a:lnTo>
                  <a:lnTo>
                    <a:pt x="81094" y="726670"/>
                  </a:lnTo>
                  <a:lnTo>
                    <a:pt x="52642" y="72646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095378" y="1610860"/>
              <a:ext cx="231628" cy="10529"/>
            </a:xfrm>
            <a:custGeom>
              <a:avLst/>
              <a:gdLst/>
              <a:ahLst/>
              <a:cxnLst/>
              <a:rect l="0" t="0" r="0" b="0"/>
              <a:pathLst>
                <a:path w="231628" h="10529">
                  <a:moveTo>
                    <a:pt x="0" y="10528"/>
                  </a:moveTo>
                  <a:lnTo>
                    <a:pt x="16767" y="4939"/>
                  </a:lnTo>
                  <a:lnTo>
                    <a:pt x="34358" y="5315"/>
                  </a:lnTo>
                  <a:lnTo>
                    <a:pt x="85425" y="9498"/>
                  </a:lnTo>
                  <a:lnTo>
                    <a:pt x="144602" y="10325"/>
                  </a:lnTo>
                  <a:lnTo>
                    <a:pt x="202045" y="7369"/>
                  </a:lnTo>
                  <a:lnTo>
                    <a:pt x="231627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148020" y="1821430"/>
              <a:ext cx="273742" cy="31586"/>
            </a:xfrm>
            <a:custGeom>
              <a:avLst/>
              <a:gdLst/>
              <a:ahLst/>
              <a:cxnLst/>
              <a:rect l="0" t="0" r="0" b="0"/>
              <a:pathLst>
                <a:path w="273742" h="31586">
                  <a:moveTo>
                    <a:pt x="0" y="0"/>
                  </a:moveTo>
                  <a:lnTo>
                    <a:pt x="58617" y="5589"/>
                  </a:lnTo>
                  <a:lnTo>
                    <a:pt x="112791" y="9552"/>
                  </a:lnTo>
                  <a:lnTo>
                    <a:pt x="168552" y="13455"/>
                  </a:lnTo>
                  <a:lnTo>
                    <a:pt x="224627" y="19555"/>
                  </a:lnTo>
                  <a:lnTo>
                    <a:pt x="273741" y="3158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1183994" y="2340253"/>
            <a:ext cx="2244222" cy="691955"/>
            <a:chOff x="1183994" y="2340253"/>
            <a:chExt cx="2244222" cy="691955"/>
          </a:xfrm>
        </p:grpSpPr>
        <p:sp>
          <p:nvSpPr>
            <p:cNvPr id="27" name="Freeform 26"/>
            <p:cNvSpPr/>
            <p:nvPr/>
          </p:nvSpPr>
          <p:spPr>
            <a:xfrm>
              <a:off x="1183994" y="2526839"/>
              <a:ext cx="37312" cy="452726"/>
            </a:xfrm>
            <a:custGeom>
              <a:avLst/>
              <a:gdLst/>
              <a:ahLst/>
              <a:cxnLst/>
              <a:rect l="0" t="0" r="0" b="0"/>
              <a:pathLst>
                <a:path w="37312" h="452726">
                  <a:moveTo>
                    <a:pt x="37311" y="0"/>
                  </a:moveTo>
                  <a:lnTo>
                    <a:pt x="26133" y="16768"/>
                  </a:lnTo>
                  <a:lnTo>
                    <a:pt x="17036" y="68346"/>
                  </a:lnTo>
                  <a:lnTo>
                    <a:pt x="7446" y="131226"/>
                  </a:lnTo>
                  <a:lnTo>
                    <a:pt x="0" y="185105"/>
                  </a:lnTo>
                  <a:lnTo>
                    <a:pt x="4741" y="247164"/>
                  </a:lnTo>
                  <a:lnTo>
                    <a:pt x="5531" y="309349"/>
                  </a:lnTo>
                  <a:lnTo>
                    <a:pt x="5687" y="371025"/>
                  </a:lnTo>
                  <a:lnTo>
                    <a:pt x="5714" y="415650"/>
                  </a:lnTo>
                  <a:lnTo>
                    <a:pt x="5726" y="45272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508870" y="2400497"/>
              <a:ext cx="302032" cy="463255"/>
            </a:xfrm>
            <a:custGeom>
              <a:avLst/>
              <a:gdLst/>
              <a:ahLst/>
              <a:cxnLst/>
              <a:rect l="0" t="0" r="0" b="0"/>
              <a:pathLst>
                <a:path w="302032" h="463255">
                  <a:moveTo>
                    <a:pt x="28290" y="0"/>
                  </a:moveTo>
                  <a:lnTo>
                    <a:pt x="82165" y="17958"/>
                  </a:lnTo>
                  <a:lnTo>
                    <a:pt x="111714" y="29368"/>
                  </a:lnTo>
                  <a:lnTo>
                    <a:pt x="135806" y="48216"/>
                  </a:lnTo>
                  <a:lnTo>
                    <a:pt x="172011" y="101149"/>
                  </a:lnTo>
                  <a:lnTo>
                    <a:pt x="187598" y="146823"/>
                  </a:lnTo>
                  <a:lnTo>
                    <a:pt x="188446" y="202990"/>
                  </a:lnTo>
                  <a:lnTo>
                    <a:pt x="181289" y="258497"/>
                  </a:lnTo>
                  <a:lnTo>
                    <a:pt x="171759" y="317577"/>
                  </a:lnTo>
                  <a:lnTo>
                    <a:pt x="155937" y="368358"/>
                  </a:lnTo>
                  <a:lnTo>
                    <a:pt x="122756" y="427144"/>
                  </a:lnTo>
                  <a:lnTo>
                    <a:pt x="107710" y="442526"/>
                  </a:lnTo>
                  <a:lnTo>
                    <a:pt x="89324" y="453261"/>
                  </a:lnTo>
                  <a:lnTo>
                    <a:pt x="69454" y="455693"/>
                  </a:lnTo>
                  <a:lnTo>
                    <a:pt x="48925" y="451705"/>
                  </a:lnTo>
                  <a:lnTo>
                    <a:pt x="28103" y="442133"/>
                  </a:lnTo>
                  <a:lnTo>
                    <a:pt x="13389" y="426961"/>
                  </a:lnTo>
                  <a:lnTo>
                    <a:pt x="4120" y="407349"/>
                  </a:lnTo>
                  <a:lnTo>
                    <a:pt x="0" y="383035"/>
                  </a:lnTo>
                  <a:lnTo>
                    <a:pt x="4409" y="359751"/>
                  </a:lnTo>
                  <a:lnTo>
                    <a:pt x="8860" y="348628"/>
                  </a:lnTo>
                  <a:lnTo>
                    <a:pt x="23164" y="333150"/>
                  </a:lnTo>
                  <a:lnTo>
                    <a:pt x="60943" y="313682"/>
                  </a:lnTo>
                  <a:lnTo>
                    <a:pt x="84526" y="312160"/>
                  </a:lnTo>
                  <a:lnTo>
                    <a:pt x="132205" y="320714"/>
                  </a:lnTo>
                  <a:lnTo>
                    <a:pt x="159165" y="335882"/>
                  </a:lnTo>
                  <a:lnTo>
                    <a:pt x="199538" y="365704"/>
                  </a:lnTo>
                  <a:lnTo>
                    <a:pt x="226039" y="381318"/>
                  </a:lnTo>
                  <a:lnTo>
                    <a:pt x="283224" y="435267"/>
                  </a:lnTo>
                  <a:lnTo>
                    <a:pt x="302031" y="4632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116227" y="2340253"/>
              <a:ext cx="242157" cy="218173"/>
            </a:xfrm>
            <a:custGeom>
              <a:avLst/>
              <a:gdLst/>
              <a:ahLst/>
              <a:cxnLst/>
              <a:rect l="0" t="0" r="0" b="0"/>
              <a:pathLst>
                <a:path w="242157" h="218173">
                  <a:moveTo>
                    <a:pt x="0" y="18130"/>
                  </a:moveTo>
                  <a:lnTo>
                    <a:pt x="11179" y="6952"/>
                  </a:lnTo>
                  <a:lnTo>
                    <a:pt x="29145" y="1463"/>
                  </a:lnTo>
                  <a:lnTo>
                    <a:pt x="40487" y="0"/>
                  </a:lnTo>
                  <a:lnTo>
                    <a:pt x="78807" y="9119"/>
                  </a:lnTo>
                  <a:lnTo>
                    <a:pt x="99756" y="23484"/>
                  </a:lnTo>
                  <a:lnTo>
                    <a:pt x="124704" y="54421"/>
                  </a:lnTo>
                  <a:lnTo>
                    <a:pt x="148506" y="101208"/>
                  </a:lnTo>
                  <a:lnTo>
                    <a:pt x="150621" y="126023"/>
                  </a:lnTo>
                  <a:lnTo>
                    <a:pt x="146491" y="150311"/>
                  </a:lnTo>
                  <a:lnTo>
                    <a:pt x="131013" y="177138"/>
                  </a:lnTo>
                  <a:lnTo>
                    <a:pt x="118280" y="192525"/>
                  </a:lnTo>
                  <a:lnTo>
                    <a:pt x="98582" y="200924"/>
                  </a:lnTo>
                  <a:lnTo>
                    <a:pt x="86779" y="203164"/>
                  </a:lnTo>
                  <a:lnTo>
                    <a:pt x="76570" y="202317"/>
                  </a:lnTo>
                  <a:lnTo>
                    <a:pt x="58988" y="195137"/>
                  </a:lnTo>
                  <a:lnTo>
                    <a:pt x="55703" y="189947"/>
                  </a:lnTo>
                  <a:lnTo>
                    <a:pt x="55853" y="184148"/>
                  </a:lnTo>
                  <a:lnTo>
                    <a:pt x="58292" y="177941"/>
                  </a:lnTo>
                  <a:lnTo>
                    <a:pt x="70362" y="167926"/>
                  </a:lnTo>
                  <a:lnTo>
                    <a:pt x="88594" y="160745"/>
                  </a:lnTo>
                  <a:lnTo>
                    <a:pt x="123997" y="157872"/>
                  </a:lnTo>
                  <a:lnTo>
                    <a:pt x="146357" y="161346"/>
                  </a:lnTo>
                  <a:lnTo>
                    <a:pt x="164874" y="169909"/>
                  </a:lnTo>
                  <a:lnTo>
                    <a:pt x="218589" y="204908"/>
                  </a:lnTo>
                  <a:lnTo>
                    <a:pt x="242156" y="21817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042528" y="2653181"/>
              <a:ext cx="379027" cy="31586"/>
            </a:xfrm>
            <a:custGeom>
              <a:avLst/>
              <a:gdLst/>
              <a:ahLst/>
              <a:cxnLst/>
              <a:rect l="0" t="0" r="0" b="0"/>
              <a:pathLst>
                <a:path w="379027" h="31586">
                  <a:moveTo>
                    <a:pt x="0" y="31585"/>
                  </a:moveTo>
                  <a:lnTo>
                    <a:pt x="37478" y="23252"/>
                  </a:lnTo>
                  <a:lnTo>
                    <a:pt x="88901" y="21491"/>
                  </a:lnTo>
                  <a:lnTo>
                    <a:pt x="135786" y="21185"/>
                  </a:lnTo>
                  <a:lnTo>
                    <a:pt x="186722" y="21095"/>
                  </a:lnTo>
                  <a:lnTo>
                    <a:pt x="241864" y="13829"/>
                  </a:lnTo>
                  <a:lnTo>
                    <a:pt x="300416" y="8061"/>
                  </a:lnTo>
                  <a:lnTo>
                    <a:pt x="361048" y="1061"/>
                  </a:lnTo>
                  <a:lnTo>
                    <a:pt x="379026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126756" y="2794991"/>
              <a:ext cx="135058" cy="237217"/>
            </a:xfrm>
            <a:custGeom>
              <a:avLst/>
              <a:gdLst/>
              <a:ahLst/>
              <a:cxnLst/>
              <a:rect l="0" t="0" r="0" b="0"/>
              <a:pathLst>
                <a:path w="135058" h="237217">
                  <a:moveTo>
                    <a:pt x="0" y="5589"/>
                  </a:moveTo>
                  <a:lnTo>
                    <a:pt x="16768" y="0"/>
                  </a:lnTo>
                  <a:lnTo>
                    <a:pt x="49552" y="2113"/>
                  </a:lnTo>
                  <a:lnTo>
                    <a:pt x="101382" y="13308"/>
                  </a:lnTo>
                  <a:lnTo>
                    <a:pt x="124607" y="19938"/>
                  </a:lnTo>
                  <a:lnTo>
                    <a:pt x="131035" y="25683"/>
                  </a:lnTo>
                  <a:lnTo>
                    <a:pt x="134150" y="33023"/>
                  </a:lnTo>
                  <a:lnTo>
                    <a:pt x="135057" y="41426"/>
                  </a:lnTo>
                  <a:lnTo>
                    <a:pt x="132152" y="48198"/>
                  </a:lnTo>
                  <a:lnTo>
                    <a:pt x="98338" y="76999"/>
                  </a:lnTo>
                  <a:lnTo>
                    <a:pt x="94804" y="84781"/>
                  </a:lnTo>
                  <a:lnTo>
                    <a:pt x="93998" y="102787"/>
                  </a:lnTo>
                  <a:lnTo>
                    <a:pt x="100659" y="119368"/>
                  </a:lnTo>
                  <a:lnTo>
                    <a:pt x="127119" y="157399"/>
                  </a:lnTo>
                  <a:lnTo>
                    <a:pt x="127467" y="176006"/>
                  </a:lnTo>
                  <a:lnTo>
                    <a:pt x="120603" y="192854"/>
                  </a:lnTo>
                  <a:lnTo>
                    <a:pt x="115497" y="200622"/>
                  </a:lnTo>
                  <a:lnTo>
                    <a:pt x="100465" y="212373"/>
                  </a:lnTo>
                  <a:lnTo>
                    <a:pt x="42717" y="233764"/>
                  </a:lnTo>
                  <a:lnTo>
                    <a:pt x="31586" y="23721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590010" y="2463668"/>
              <a:ext cx="189514" cy="357970"/>
            </a:xfrm>
            <a:custGeom>
              <a:avLst/>
              <a:gdLst/>
              <a:ahLst/>
              <a:cxnLst/>
              <a:rect l="0" t="0" r="0" b="0"/>
              <a:pathLst>
                <a:path w="189514" h="357970">
                  <a:moveTo>
                    <a:pt x="189513" y="0"/>
                  </a:moveTo>
                  <a:lnTo>
                    <a:pt x="169270" y="58617"/>
                  </a:lnTo>
                  <a:lnTo>
                    <a:pt x="136515" y="115214"/>
                  </a:lnTo>
                  <a:lnTo>
                    <a:pt x="101729" y="175612"/>
                  </a:lnTo>
                  <a:lnTo>
                    <a:pt x="66674" y="231183"/>
                  </a:lnTo>
                  <a:lnTo>
                    <a:pt x="31585" y="287330"/>
                  </a:lnTo>
                  <a:lnTo>
                    <a:pt x="4044" y="347955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621595" y="2568953"/>
              <a:ext cx="157929" cy="284270"/>
            </a:xfrm>
            <a:custGeom>
              <a:avLst/>
              <a:gdLst/>
              <a:ahLst/>
              <a:cxnLst/>
              <a:rect l="0" t="0" r="0" b="0"/>
              <a:pathLst>
                <a:path w="157929" h="284270">
                  <a:moveTo>
                    <a:pt x="0" y="0"/>
                  </a:moveTo>
                  <a:lnTo>
                    <a:pt x="26364" y="55045"/>
                  </a:lnTo>
                  <a:lnTo>
                    <a:pt x="59899" y="114512"/>
                  </a:lnTo>
                  <a:lnTo>
                    <a:pt x="94788" y="173498"/>
                  </a:lnTo>
                  <a:lnTo>
                    <a:pt x="112703" y="201536"/>
                  </a:lnTo>
                  <a:lnTo>
                    <a:pt x="128540" y="228950"/>
                  </a:lnTo>
                  <a:lnTo>
                    <a:pt x="144931" y="255010"/>
                  </a:lnTo>
                  <a:lnTo>
                    <a:pt x="157928" y="2842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824499" y="2484725"/>
              <a:ext cx="228766" cy="347441"/>
            </a:xfrm>
            <a:custGeom>
              <a:avLst/>
              <a:gdLst/>
              <a:ahLst/>
              <a:cxnLst/>
              <a:rect l="0" t="0" r="0" b="0"/>
              <a:pathLst>
                <a:path w="228766" h="347441">
                  <a:moveTo>
                    <a:pt x="60309" y="0"/>
                  </a:moveTo>
                  <a:lnTo>
                    <a:pt x="82666" y="0"/>
                  </a:lnTo>
                  <a:lnTo>
                    <a:pt x="99881" y="6239"/>
                  </a:lnTo>
                  <a:lnTo>
                    <a:pt x="129997" y="29308"/>
                  </a:lnTo>
                  <a:lnTo>
                    <a:pt x="145818" y="60676"/>
                  </a:lnTo>
                  <a:lnTo>
                    <a:pt x="165300" y="118605"/>
                  </a:lnTo>
                  <a:lnTo>
                    <a:pt x="170143" y="145130"/>
                  </a:lnTo>
                  <a:lnTo>
                    <a:pt x="163719" y="200287"/>
                  </a:lnTo>
                  <a:lnTo>
                    <a:pt x="145597" y="256242"/>
                  </a:lnTo>
                  <a:lnTo>
                    <a:pt x="112629" y="311818"/>
                  </a:lnTo>
                  <a:lnTo>
                    <a:pt x="97600" y="326929"/>
                  </a:lnTo>
                  <a:lnTo>
                    <a:pt x="79222" y="337544"/>
                  </a:lnTo>
                  <a:lnTo>
                    <a:pt x="69408" y="338503"/>
                  </a:lnTo>
                  <a:lnTo>
                    <a:pt x="49145" y="333330"/>
                  </a:lnTo>
                  <a:lnTo>
                    <a:pt x="31561" y="320112"/>
                  </a:lnTo>
                  <a:lnTo>
                    <a:pt x="17116" y="302539"/>
                  </a:lnTo>
                  <a:lnTo>
                    <a:pt x="6797" y="283031"/>
                  </a:lnTo>
                  <a:lnTo>
                    <a:pt x="0" y="246728"/>
                  </a:lnTo>
                  <a:lnTo>
                    <a:pt x="2555" y="235845"/>
                  </a:lnTo>
                  <a:lnTo>
                    <a:pt x="14754" y="217514"/>
                  </a:lnTo>
                  <a:lnTo>
                    <a:pt x="22920" y="212859"/>
                  </a:lnTo>
                  <a:lnTo>
                    <a:pt x="41352" y="210808"/>
                  </a:lnTo>
                  <a:lnTo>
                    <a:pt x="95290" y="222054"/>
                  </a:lnTo>
                  <a:lnTo>
                    <a:pt x="119140" y="229712"/>
                  </a:lnTo>
                  <a:lnTo>
                    <a:pt x="137539" y="240914"/>
                  </a:lnTo>
                  <a:lnTo>
                    <a:pt x="189956" y="298634"/>
                  </a:lnTo>
                  <a:lnTo>
                    <a:pt x="228765" y="3474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169077" y="2522276"/>
              <a:ext cx="259139" cy="23675"/>
            </a:xfrm>
            <a:custGeom>
              <a:avLst/>
              <a:gdLst/>
              <a:ahLst/>
              <a:cxnLst/>
              <a:rect l="0" t="0" r="0" b="0"/>
              <a:pathLst>
                <a:path w="259139" h="23675">
                  <a:moveTo>
                    <a:pt x="0" y="15091"/>
                  </a:moveTo>
                  <a:lnTo>
                    <a:pt x="43963" y="437"/>
                  </a:lnTo>
                  <a:lnTo>
                    <a:pt x="63993" y="0"/>
                  </a:lnTo>
                  <a:lnTo>
                    <a:pt x="123158" y="5132"/>
                  </a:lnTo>
                  <a:lnTo>
                    <a:pt x="184155" y="13549"/>
                  </a:lnTo>
                  <a:lnTo>
                    <a:pt x="237804" y="22022"/>
                  </a:lnTo>
                  <a:lnTo>
                    <a:pt x="259138" y="2367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169077" y="2800580"/>
              <a:ext cx="200741" cy="20202"/>
            </a:xfrm>
            <a:custGeom>
              <a:avLst/>
              <a:gdLst/>
              <a:ahLst/>
              <a:cxnLst/>
              <a:rect l="0" t="0" r="0" b="0"/>
              <a:pathLst>
                <a:path w="200741" h="20202">
                  <a:moveTo>
                    <a:pt x="0" y="0"/>
                  </a:moveTo>
                  <a:lnTo>
                    <a:pt x="58617" y="0"/>
                  </a:lnTo>
                  <a:lnTo>
                    <a:pt x="115214" y="11453"/>
                  </a:lnTo>
                  <a:lnTo>
                    <a:pt x="163399" y="19160"/>
                  </a:lnTo>
                  <a:lnTo>
                    <a:pt x="200740" y="2020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3505989" y="2326798"/>
            <a:ext cx="421141" cy="719845"/>
            <a:chOff x="3505989" y="2326798"/>
            <a:chExt cx="421141" cy="719845"/>
          </a:xfrm>
        </p:grpSpPr>
        <p:sp>
          <p:nvSpPr>
            <p:cNvPr id="38" name="Freeform 37"/>
            <p:cNvSpPr/>
            <p:nvPr/>
          </p:nvSpPr>
          <p:spPr>
            <a:xfrm>
              <a:off x="3570136" y="2326798"/>
              <a:ext cx="272766" cy="198016"/>
            </a:xfrm>
            <a:custGeom>
              <a:avLst/>
              <a:gdLst/>
              <a:ahLst/>
              <a:cxnLst/>
              <a:rect l="0" t="0" r="0" b="0"/>
              <a:pathLst>
                <a:path w="272766" h="198016">
                  <a:moveTo>
                    <a:pt x="9553" y="0"/>
                  </a:moveTo>
                  <a:lnTo>
                    <a:pt x="3964" y="58616"/>
                  </a:lnTo>
                  <a:lnTo>
                    <a:pt x="0" y="112790"/>
                  </a:lnTo>
                  <a:lnTo>
                    <a:pt x="2337" y="165432"/>
                  </a:lnTo>
                  <a:lnTo>
                    <a:pt x="4742" y="176968"/>
                  </a:lnTo>
                  <a:lnTo>
                    <a:pt x="11025" y="184659"/>
                  </a:lnTo>
                  <a:lnTo>
                    <a:pt x="30484" y="193205"/>
                  </a:lnTo>
                  <a:lnTo>
                    <a:pt x="67747" y="198015"/>
                  </a:lnTo>
                  <a:lnTo>
                    <a:pt x="127830" y="191441"/>
                  </a:lnTo>
                  <a:lnTo>
                    <a:pt x="188645" y="182531"/>
                  </a:lnTo>
                  <a:lnTo>
                    <a:pt x="227044" y="181205"/>
                  </a:lnTo>
                  <a:lnTo>
                    <a:pt x="272765" y="1895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763612" y="2389969"/>
              <a:ext cx="26648" cy="242156"/>
            </a:xfrm>
            <a:custGeom>
              <a:avLst/>
              <a:gdLst/>
              <a:ahLst/>
              <a:cxnLst/>
              <a:rect l="0" t="0" r="0" b="0"/>
              <a:pathLst>
                <a:path w="26648" h="242156">
                  <a:moveTo>
                    <a:pt x="5590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6073" y="91828"/>
                  </a:lnTo>
                  <a:lnTo>
                    <a:pt x="14564" y="152602"/>
                  </a:lnTo>
                  <a:lnTo>
                    <a:pt x="24247" y="209868"/>
                  </a:lnTo>
                  <a:lnTo>
                    <a:pt x="26647" y="2421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3505989" y="2716352"/>
              <a:ext cx="421141" cy="10529"/>
            </a:xfrm>
            <a:custGeom>
              <a:avLst/>
              <a:gdLst/>
              <a:ahLst/>
              <a:cxnLst/>
              <a:rect l="0" t="0" r="0" b="0"/>
              <a:pathLst>
                <a:path w="421141" h="10529">
                  <a:moveTo>
                    <a:pt x="0" y="0"/>
                  </a:moveTo>
                  <a:lnTo>
                    <a:pt x="27556" y="7236"/>
                  </a:lnTo>
                  <a:lnTo>
                    <a:pt x="86899" y="9878"/>
                  </a:lnTo>
                  <a:lnTo>
                    <a:pt x="137662" y="10336"/>
                  </a:lnTo>
                  <a:lnTo>
                    <a:pt x="186628" y="10471"/>
                  </a:lnTo>
                  <a:lnTo>
                    <a:pt x="245095" y="10517"/>
                  </a:lnTo>
                  <a:lnTo>
                    <a:pt x="301704" y="10526"/>
                  </a:lnTo>
                  <a:lnTo>
                    <a:pt x="357947" y="10528"/>
                  </a:lnTo>
                  <a:lnTo>
                    <a:pt x="42114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562701" y="2844889"/>
              <a:ext cx="197315" cy="201754"/>
            </a:xfrm>
            <a:custGeom>
              <a:avLst/>
              <a:gdLst/>
              <a:ahLst/>
              <a:cxnLst/>
              <a:rect l="0" t="0" r="0" b="0"/>
              <a:pathLst>
                <a:path w="197315" h="201754">
                  <a:moveTo>
                    <a:pt x="174915" y="8333"/>
                  </a:moveTo>
                  <a:lnTo>
                    <a:pt x="137437" y="0"/>
                  </a:lnTo>
                  <a:lnTo>
                    <a:pt x="102590" y="1575"/>
                  </a:lnTo>
                  <a:lnTo>
                    <a:pt x="80769" y="7669"/>
                  </a:lnTo>
                  <a:lnTo>
                    <a:pt x="59373" y="18177"/>
                  </a:lnTo>
                  <a:lnTo>
                    <a:pt x="10609" y="66779"/>
                  </a:lnTo>
                  <a:lnTo>
                    <a:pt x="2455" y="90851"/>
                  </a:lnTo>
                  <a:lnTo>
                    <a:pt x="0" y="118708"/>
                  </a:lnTo>
                  <a:lnTo>
                    <a:pt x="2809" y="142786"/>
                  </a:lnTo>
                  <a:lnTo>
                    <a:pt x="11076" y="162067"/>
                  </a:lnTo>
                  <a:lnTo>
                    <a:pt x="16556" y="170484"/>
                  </a:lnTo>
                  <a:lnTo>
                    <a:pt x="32004" y="182956"/>
                  </a:lnTo>
                  <a:lnTo>
                    <a:pt x="70517" y="200494"/>
                  </a:lnTo>
                  <a:lnTo>
                    <a:pt x="94201" y="201753"/>
                  </a:lnTo>
                  <a:lnTo>
                    <a:pt x="147533" y="193029"/>
                  </a:lnTo>
                  <a:lnTo>
                    <a:pt x="177980" y="177831"/>
                  </a:lnTo>
                  <a:lnTo>
                    <a:pt x="191095" y="162045"/>
                  </a:lnTo>
                  <a:lnTo>
                    <a:pt x="196230" y="152922"/>
                  </a:lnTo>
                  <a:lnTo>
                    <a:pt x="197314" y="144500"/>
                  </a:lnTo>
                  <a:lnTo>
                    <a:pt x="192279" y="128903"/>
                  </a:lnTo>
                  <a:lnTo>
                    <a:pt x="179123" y="117292"/>
                  </a:lnTo>
                  <a:lnTo>
                    <a:pt x="170702" y="112558"/>
                  </a:lnTo>
                  <a:lnTo>
                    <a:pt x="148866" y="110418"/>
                  </a:lnTo>
                  <a:lnTo>
                    <a:pt x="86884" y="121671"/>
                  </a:lnTo>
                  <a:lnTo>
                    <a:pt x="69630" y="12414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3516518" y="1518868"/>
            <a:ext cx="389555" cy="615229"/>
            <a:chOff x="3516518" y="1518868"/>
            <a:chExt cx="389555" cy="615229"/>
          </a:xfrm>
        </p:grpSpPr>
        <p:sp>
          <p:nvSpPr>
            <p:cNvPr id="43" name="Freeform 42"/>
            <p:cNvSpPr/>
            <p:nvPr/>
          </p:nvSpPr>
          <p:spPr>
            <a:xfrm>
              <a:off x="3516518" y="1821430"/>
              <a:ext cx="389555" cy="29181"/>
            </a:xfrm>
            <a:custGeom>
              <a:avLst/>
              <a:gdLst/>
              <a:ahLst/>
              <a:cxnLst/>
              <a:rect l="0" t="0" r="0" b="0"/>
              <a:pathLst>
                <a:path w="389555" h="29181">
                  <a:moveTo>
                    <a:pt x="0" y="0"/>
                  </a:moveTo>
                  <a:lnTo>
                    <a:pt x="58617" y="0"/>
                  </a:lnTo>
                  <a:lnTo>
                    <a:pt x="118333" y="8333"/>
                  </a:lnTo>
                  <a:lnTo>
                    <a:pt x="172463" y="15684"/>
                  </a:lnTo>
                  <a:lnTo>
                    <a:pt x="234281" y="21165"/>
                  </a:lnTo>
                  <a:lnTo>
                    <a:pt x="285834" y="29180"/>
                  </a:lnTo>
                  <a:lnTo>
                    <a:pt x="340730" y="25521"/>
                  </a:lnTo>
                  <a:lnTo>
                    <a:pt x="389554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3520867" y="1963239"/>
              <a:ext cx="174636" cy="170858"/>
            </a:xfrm>
            <a:custGeom>
              <a:avLst/>
              <a:gdLst/>
              <a:ahLst/>
              <a:cxnLst/>
              <a:rect l="0" t="0" r="0" b="0"/>
              <a:pathLst>
                <a:path w="174636" h="170858">
                  <a:moveTo>
                    <a:pt x="174635" y="5590"/>
                  </a:moveTo>
                  <a:lnTo>
                    <a:pt x="157868" y="0"/>
                  </a:lnTo>
                  <a:lnTo>
                    <a:pt x="125084" y="2114"/>
                  </a:lnTo>
                  <a:lnTo>
                    <a:pt x="80489" y="14478"/>
                  </a:lnTo>
                  <a:lnTo>
                    <a:pt x="41005" y="38238"/>
                  </a:lnTo>
                  <a:lnTo>
                    <a:pt x="25167" y="54025"/>
                  </a:lnTo>
                  <a:lnTo>
                    <a:pt x="10329" y="76639"/>
                  </a:lnTo>
                  <a:lnTo>
                    <a:pt x="0" y="115679"/>
                  </a:lnTo>
                  <a:lnTo>
                    <a:pt x="3823" y="136796"/>
                  </a:lnTo>
                  <a:lnTo>
                    <a:pt x="8118" y="145703"/>
                  </a:lnTo>
                  <a:lnTo>
                    <a:pt x="25368" y="158719"/>
                  </a:lnTo>
                  <a:lnTo>
                    <a:pt x="48633" y="167234"/>
                  </a:lnTo>
                  <a:lnTo>
                    <a:pt x="89208" y="170857"/>
                  </a:lnTo>
                  <a:lnTo>
                    <a:pt x="148489" y="162194"/>
                  </a:lnTo>
                  <a:lnTo>
                    <a:pt x="160714" y="159126"/>
                  </a:lnTo>
                  <a:lnTo>
                    <a:pt x="167694" y="153570"/>
                  </a:lnTo>
                  <a:lnTo>
                    <a:pt x="171178" y="146357"/>
                  </a:lnTo>
                  <a:lnTo>
                    <a:pt x="172330" y="138039"/>
                  </a:lnTo>
                  <a:lnTo>
                    <a:pt x="168419" y="132494"/>
                  </a:lnTo>
                  <a:lnTo>
                    <a:pt x="151595" y="126332"/>
                  </a:lnTo>
                  <a:lnTo>
                    <a:pt x="115816" y="128453"/>
                  </a:lnTo>
                  <a:lnTo>
                    <a:pt x="58822" y="14246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574100" y="1518868"/>
              <a:ext cx="140425" cy="277335"/>
            </a:xfrm>
            <a:custGeom>
              <a:avLst/>
              <a:gdLst/>
              <a:ahLst/>
              <a:cxnLst/>
              <a:rect l="0" t="0" r="0" b="0"/>
              <a:pathLst>
                <a:path w="140425" h="277335">
                  <a:moveTo>
                    <a:pt x="5589" y="39349"/>
                  </a:moveTo>
                  <a:lnTo>
                    <a:pt x="0" y="22582"/>
                  </a:lnTo>
                  <a:lnTo>
                    <a:pt x="1863" y="16472"/>
                  </a:lnTo>
                  <a:lnTo>
                    <a:pt x="6614" y="11230"/>
                  </a:lnTo>
                  <a:lnTo>
                    <a:pt x="13291" y="6565"/>
                  </a:lnTo>
                  <a:lnTo>
                    <a:pt x="45046" y="0"/>
                  </a:lnTo>
                  <a:lnTo>
                    <a:pt x="67579" y="4703"/>
                  </a:lnTo>
                  <a:lnTo>
                    <a:pt x="96876" y="20505"/>
                  </a:lnTo>
                  <a:lnTo>
                    <a:pt x="127736" y="46805"/>
                  </a:lnTo>
                  <a:lnTo>
                    <a:pt x="135916" y="66840"/>
                  </a:lnTo>
                  <a:lnTo>
                    <a:pt x="138097" y="78733"/>
                  </a:lnTo>
                  <a:lnTo>
                    <a:pt x="134281" y="98187"/>
                  </a:lnTo>
                  <a:lnTo>
                    <a:pt x="118979" y="122293"/>
                  </a:lnTo>
                  <a:lnTo>
                    <a:pt x="82195" y="168698"/>
                  </a:lnTo>
                  <a:lnTo>
                    <a:pt x="77717" y="178224"/>
                  </a:lnTo>
                  <a:lnTo>
                    <a:pt x="78241" y="186915"/>
                  </a:lnTo>
                  <a:lnTo>
                    <a:pt x="88181" y="202810"/>
                  </a:lnTo>
                  <a:lnTo>
                    <a:pt x="137651" y="246279"/>
                  </a:lnTo>
                  <a:lnTo>
                    <a:pt x="140424" y="253342"/>
                  </a:lnTo>
                  <a:lnTo>
                    <a:pt x="139932" y="260390"/>
                  </a:lnTo>
                  <a:lnTo>
                    <a:pt x="137265" y="267428"/>
                  </a:lnTo>
                  <a:lnTo>
                    <a:pt x="130807" y="272120"/>
                  </a:lnTo>
                  <a:lnTo>
                    <a:pt x="111154" y="277334"/>
                  </a:lnTo>
                  <a:lnTo>
                    <a:pt x="58268" y="272622"/>
                  </a:lnTo>
                  <a:lnTo>
                    <a:pt x="26646" y="27097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5516933" y="1431875"/>
            <a:ext cx="799791" cy="862021"/>
            <a:chOff x="5516933" y="1431875"/>
            <a:chExt cx="799791" cy="862021"/>
          </a:xfrm>
        </p:grpSpPr>
        <p:sp>
          <p:nvSpPr>
            <p:cNvPr id="47" name="Freeform 46"/>
            <p:cNvSpPr/>
            <p:nvPr/>
          </p:nvSpPr>
          <p:spPr>
            <a:xfrm>
              <a:off x="5516933" y="1431875"/>
              <a:ext cx="260293" cy="862021"/>
            </a:xfrm>
            <a:custGeom>
              <a:avLst/>
              <a:gdLst/>
              <a:ahLst/>
              <a:cxnLst/>
              <a:rect l="0" t="0" r="0" b="0"/>
              <a:pathLst>
                <a:path w="260293" h="862021">
                  <a:moveTo>
                    <a:pt x="0" y="0"/>
                  </a:moveTo>
                  <a:lnTo>
                    <a:pt x="17980" y="24047"/>
                  </a:lnTo>
                  <a:lnTo>
                    <a:pt x="75523" y="67805"/>
                  </a:lnTo>
                  <a:lnTo>
                    <a:pt x="135492" y="116424"/>
                  </a:lnTo>
                  <a:lnTo>
                    <a:pt x="197665" y="171656"/>
                  </a:lnTo>
                  <a:lnTo>
                    <a:pt x="227803" y="214638"/>
                  </a:lnTo>
                  <a:lnTo>
                    <a:pt x="253358" y="275975"/>
                  </a:lnTo>
                  <a:lnTo>
                    <a:pt x="260292" y="324576"/>
                  </a:lnTo>
                  <a:lnTo>
                    <a:pt x="246994" y="383825"/>
                  </a:lnTo>
                  <a:lnTo>
                    <a:pt x="234360" y="418273"/>
                  </a:lnTo>
                  <a:lnTo>
                    <a:pt x="180928" y="481743"/>
                  </a:lnTo>
                  <a:lnTo>
                    <a:pt x="164640" y="496038"/>
                  </a:lnTo>
                  <a:lnTo>
                    <a:pt x="115310" y="518640"/>
                  </a:lnTo>
                  <a:lnTo>
                    <a:pt x="111968" y="523574"/>
                  </a:lnTo>
                  <a:lnTo>
                    <a:pt x="113250" y="529204"/>
                  </a:lnTo>
                  <a:lnTo>
                    <a:pt x="117614" y="535297"/>
                  </a:lnTo>
                  <a:lnTo>
                    <a:pt x="131821" y="545186"/>
                  </a:lnTo>
                  <a:lnTo>
                    <a:pt x="189993" y="579790"/>
                  </a:lnTo>
                  <a:lnTo>
                    <a:pt x="209613" y="595766"/>
                  </a:lnTo>
                  <a:lnTo>
                    <a:pt x="232643" y="631069"/>
                  </a:lnTo>
                  <a:lnTo>
                    <a:pt x="246226" y="672334"/>
                  </a:lnTo>
                  <a:lnTo>
                    <a:pt x="249600" y="721086"/>
                  </a:lnTo>
                  <a:lnTo>
                    <a:pt x="240853" y="783722"/>
                  </a:lnTo>
                  <a:lnTo>
                    <a:pt x="237777" y="796222"/>
                  </a:lnTo>
                  <a:lnTo>
                    <a:pt x="225001" y="816351"/>
                  </a:lnTo>
                  <a:lnTo>
                    <a:pt x="188204" y="848337"/>
                  </a:lnTo>
                  <a:lnTo>
                    <a:pt x="164754" y="856670"/>
                  </a:lnTo>
                  <a:lnTo>
                    <a:pt x="111572" y="862020"/>
                  </a:lnTo>
                  <a:lnTo>
                    <a:pt x="52642" y="85280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867083" y="1596418"/>
              <a:ext cx="449641" cy="690756"/>
            </a:xfrm>
            <a:custGeom>
              <a:avLst/>
              <a:gdLst/>
              <a:ahLst/>
              <a:cxnLst/>
              <a:rect l="0" t="0" r="0" b="0"/>
              <a:pathLst>
                <a:path w="449641" h="690756">
                  <a:moveTo>
                    <a:pt x="323673" y="24970"/>
                  </a:moveTo>
                  <a:lnTo>
                    <a:pt x="305692" y="9329"/>
                  </a:lnTo>
                  <a:lnTo>
                    <a:pt x="288776" y="1251"/>
                  </a:lnTo>
                  <a:lnTo>
                    <a:pt x="269559" y="0"/>
                  </a:lnTo>
                  <a:lnTo>
                    <a:pt x="249320" y="4514"/>
                  </a:lnTo>
                  <a:lnTo>
                    <a:pt x="191656" y="32993"/>
                  </a:lnTo>
                  <a:lnTo>
                    <a:pt x="129585" y="75550"/>
                  </a:lnTo>
                  <a:lnTo>
                    <a:pt x="73707" y="130998"/>
                  </a:lnTo>
                  <a:lnTo>
                    <a:pt x="43450" y="183694"/>
                  </a:lnTo>
                  <a:lnTo>
                    <a:pt x="22016" y="233307"/>
                  </a:lnTo>
                  <a:lnTo>
                    <a:pt x="6436" y="285051"/>
                  </a:lnTo>
                  <a:lnTo>
                    <a:pt x="0" y="343017"/>
                  </a:lnTo>
                  <a:lnTo>
                    <a:pt x="3682" y="404646"/>
                  </a:lnTo>
                  <a:lnTo>
                    <a:pt x="12182" y="467360"/>
                  </a:lnTo>
                  <a:lnTo>
                    <a:pt x="26704" y="527387"/>
                  </a:lnTo>
                  <a:lnTo>
                    <a:pt x="47771" y="579971"/>
                  </a:lnTo>
                  <a:lnTo>
                    <a:pt x="58330" y="602700"/>
                  </a:lnTo>
                  <a:lnTo>
                    <a:pt x="103680" y="656504"/>
                  </a:lnTo>
                  <a:lnTo>
                    <a:pt x="140077" y="677035"/>
                  </a:lnTo>
                  <a:lnTo>
                    <a:pt x="180497" y="690527"/>
                  </a:lnTo>
                  <a:lnTo>
                    <a:pt x="222109" y="690755"/>
                  </a:lnTo>
                  <a:lnTo>
                    <a:pt x="278091" y="671946"/>
                  </a:lnTo>
                  <a:lnTo>
                    <a:pt x="331090" y="645701"/>
                  </a:lnTo>
                  <a:lnTo>
                    <a:pt x="388766" y="600878"/>
                  </a:lnTo>
                  <a:lnTo>
                    <a:pt x="415880" y="568396"/>
                  </a:lnTo>
                  <a:lnTo>
                    <a:pt x="440413" y="521088"/>
                  </a:lnTo>
                  <a:lnTo>
                    <a:pt x="448118" y="469543"/>
                  </a:lnTo>
                  <a:lnTo>
                    <a:pt x="449640" y="411181"/>
                  </a:lnTo>
                  <a:lnTo>
                    <a:pt x="444352" y="349263"/>
                  </a:lnTo>
                  <a:lnTo>
                    <a:pt x="428674" y="289294"/>
                  </a:lnTo>
                  <a:lnTo>
                    <a:pt x="411374" y="235686"/>
                  </a:lnTo>
                  <a:lnTo>
                    <a:pt x="383115" y="172382"/>
                  </a:lnTo>
                  <a:lnTo>
                    <a:pt x="357121" y="119728"/>
                  </a:lnTo>
                  <a:lnTo>
                    <a:pt x="343999" y="108029"/>
                  </a:lnTo>
                  <a:lnTo>
                    <a:pt x="323673" y="986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5580103" y="2716352"/>
            <a:ext cx="1431877" cy="952990"/>
            <a:chOff x="5580103" y="2716352"/>
            <a:chExt cx="1431877" cy="952990"/>
          </a:xfrm>
        </p:grpSpPr>
        <p:sp>
          <p:nvSpPr>
            <p:cNvPr id="50" name="Freeform 49"/>
            <p:cNvSpPr/>
            <p:nvPr/>
          </p:nvSpPr>
          <p:spPr>
            <a:xfrm>
              <a:off x="5580103" y="2737409"/>
              <a:ext cx="84229" cy="684353"/>
            </a:xfrm>
            <a:custGeom>
              <a:avLst/>
              <a:gdLst/>
              <a:ahLst/>
              <a:cxnLst/>
              <a:rect l="0" t="0" r="0" b="0"/>
              <a:pathLst>
                <a:path w="84229" h="684353">
                  <a:moveTo>
                    <a:pt x="0" y="0"/>
                  </a:moveTo>
                  <a:lnTo>
                    <a:pt x="0" y="58617"/>
                  </a:lnTo>
                  <a:lnTo>
                    <a:pt x="1170" y="115130"/>
                  </a:lnTo>
                  <a:lnTo>
                    <a:pt x="7236" y="169033"/>
                  </a:lnTo>
                  <a:lnTo>
                    <a:pt x="12998" y="227235"/>
                  </a:lnTo>
                  <a:lnTo>
                    <a:pt x="19465" y="284052"/>
                  </a:lnTo>
                  <a:lnTo>
                    <a:pt x="26175" y="334378"/>
                  </a:lnTo>
                  <a:lnTo>
                    <a:pt x="29982" y="391923"/>
                  </a:lnTo>
                  <a:lnTo>
                    <a:pt x="36700" y="447838"/>
                  </a:lnTo>
                  <a:lnTo>
                    <a:pt x="49451" y="510728"/>
                  </a:lnTo>
                  <a:lnTo>
                    <a:pt x="63234" y="568211"/>
                  </a:lnTo>
                  <a:lnTo>
                    <a:pt x="77222" y="624626"/>
                  </a:lnTo>
                  <a:lnTo>
                    <a:pt x="84228" y="68435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822259" y="2722317"/>
              <a:ext cx="381915" cy="677100"/>
            </a:xfrm>
            <a:custGeom>
              <a:avLst/>
              <a:gdLst/>
              <a:ahLst/>
              <a:cxnLst/>
              <a:rect l="0" t="0" r="0" b="0"/>
              <a:pathLst>
                <a:path w="381915" h="677100">
                  <a:moveTo>
                    <a:pt x="0" y="15092"/>
                  </a:moveTo>
                  <a:lnTo>
                    <a:pt x="43963" y="438"/>
                  </a:lnTo>
                  <a:lnTo>
                    <a:pt x="63993" y="0"/>
                  </a:lnTo>
                  <a:lnTo>
                    <a:pt x="126414" y="15616"/>
                  </a:lnTo>
                  <a:lnTo>
                    <a:pt x="146261" y="23514"/>
                  </a:lnTo>
                  <a:lnTo>
                    <a:pt x="208255" y="62317"/>
                  </a:lnTo>
                  <a:lnTo>
                    <a:pt x="262907" y="110521"/>
                  </a:lnTo>
                  <a:lnTo>
                    <a:pt x="318936" y="167969"/>
                  </a:lnTo>
                  <a:lnTo>
                    <a:pt x="347355" y="220028"/>
                  </a:lnTo>
                  <a:lnTo>
                    <a:pt x="369910" y="280701"/>
                  </a:lnTo>
                  <a:lnTo>
                    <a:pt x="381914" y="329188"/>
                  </a:lnTo>
                  <a:lnTo>
                    <a:pt x="381701" y="380599"/>
                  </a:lnTo>
                  <a:lnTo>
                    <a:pt x="378384" y="441967"/>
                  </a:lnTo>
                  <a:lnTo>
                    <a:pt x="364557" y="499149"/>
                  </a:lnTo>
                  <a:lnTo>
                    <a:pt x="339643" y="549916"/>
                  </a:lnTo>
                  <a:lnTo>
                    <a:pt x="296891" y="604408"/>
                  </a:lnTo>
                  <a:lnTo>
                    <a:pt x="271241" y="633071"/>
                  </a:lnTo>
                  <a:lnTo>
                    <a:pt x="231133" y="663717"/>
                  </a:lnTo>
                  <a:lnTo>
                    <a:pt x="207231" y="671867"/>
                  </a:lnTo>
                  <a:lnTo>
                    <a:pt x="153758" y="677099"/>
                  </a:lnTo>
                  <a:lnTo>
                    <a:pt x="129168" y="671576"/>
                  </a:lnTo>
                  <a:lnTo>
                    <a:pt x="98714" y="655312"/>
                  </a:lnTo>
                  <a:lnTo>
                    <a:pt x="60183" y="620800"/>
                  </a:lnTo>
                  <a:lnTo>
                    <a:pt x="39928" y="591524"/>
                  </a:lnTo>
                  <a:lnTo>
                    <a:pt x="30224" y="566862"/>
                  </a:lnTo>
                  <a:lnTo>
                    <a:pt x="29362" y="526670"/>
                  </a:lnTo>
                  <a:lnTo>
                    <a:pt x="42105" y="490714"/>
                  </a:lnTo>
                  <a:lnTo>
                    <a:pt x="57318" y="474874"/>
                  </a:lnTo>
                  <a:lnTo>
                    <a:pt x="66288" y="469013"/>
                  </a:lnTo>
                  <a:lnTo>
                    <a:pt x="106858" y="460762"/>
                  </a:lnTo>
                  <a:lnTo>
                    <a:pt x="150334" y="469496"/>
                  </a:lnTo>
                  <a:lnTo>
                    <a:pt x="181674" y="486902"/>
                  </a:lnTo>
                  <a:lnTo>
                    <a:pt x="243288" y="534588"/>
                  </a:lnTo>
                  <a:lnTo>
                    <a:pt x="298190" y="576620"/>
                  </a:lnTo>
                  <a:lnTo>
                    <a:pt x="357243" y="625745"/>
                  </a:lnTo>
                  <a:lnTo>
                    <a:pt x="379026" y="64680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506628" y="2716352"/>
              <a:ext cx="368482" cy="305327"/>
            </a:xfrm>
            <a:custGeom>
              <a:avLst/>
              <a:gdLst/>
              <a:ahLst/>
              <a:cxnLst/>
              <a:rect l="0" t="0" r="0" b="0"/>
              <a:pathLst>
                <a:path w="368482" h="305327">
                  <a:moveTo>
                    <a:pt x="10512" y="0"/>
                  </a:moveTo>
                  <a:lnTo>
                    <a:pt x="2178" y="37478"/>
                  </a:lnTo>
                  <a:lnTo>
                    <a:pt x="416" y="88901"/>
                  </a:lnTo>
                  <a:lnTo>
                    <a:pt x="69" y="144119"/>
                  </a:lnTo>
                  <a:lnTo>
                    <a:pt x="0" y="200087"/>
                  </a:lnTo>
                  <a:lnTo>
                    <a:pt x="5576" y="250613"/>
                  </a:lnTo>
                  <a:lnTo>
                    <a:pt x="20227" y="278066"/>
                  </a:lnTo>
                  <a:lnTo>
                    <a:pt x="35887" y="290481"/>
                  </a:lnTo>
                  <a:lnTo>
                    <a:pt x="55714" y="298729"/>
                  </a:lnTo>
                  <a:lnTo>
                    <a:pt x="92015" y="302202"/>
                  </a:lnTo>
                  <a:lnTo>
                    <a:pt x="142555" y="296607"/>
                  </a:lnTo>
                  <a:lnTo>
                    <a:pt x="191186" y="298453"/>
                  </a:lnTo>
                  <a:lnTo>
                    <a:pt x="242639" y="303290"/>
                  </a:lnTo>
                  <a:lnTo>
                    <a:pt x="291810" y="304723"/>
                  </a:lnTo>
                  <a:lnTo>
                    <a:pt x="332895" y="305148"/>
                  </a:lnTo>
                  <a:lnTo>
                    <a:pt x="368481" y="3053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759295" y="2821637"/>
              <a:ext cx="52644" cy="379027"/>
            </a:xfrm>
            <a:custGeom>
              <a:avLst/>
              <a:gdLst/>
              <a:ahLst/>
              <a:cxnLst/>
              <a:rect l="0" t="0" r="0" b="0"/>
              <a:pathLst>
                <a:path w="52644" h="379027">
                  <a:moveTo>
                    <a:pt x="0" y="0"/>
                  </a:moveTo>
                  <a:lnTo>
                    <a:pt x="3120" y="42692"/>
                  </a:lnTo>
                  <a:lnTo>
                    <a:pt x="16789" y="104408"/>
                  </a:lnTo>
                  <a:lnTo>
                    <a:pt x="20963" y="152728"/>
                  </a:lnTo>
                  <a:lnTo>
                    <a:pt x="27917" y="202920"/>
                  </a:lnTo>
                  <a:lnTo>
                    <a:pt x="33980" y="259275"/>
                  </a:lnTo>
                  <a:lnTo>
                    <a:pt x="42213" y="322572"/>
                  </a:lnTo>
                  <a:lnTo>
                    <a:pt x="52643" y="3790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390798" y="3285615"/>
              <a:ext cx="621182" cy="30862"/>
            </a:xfrm>
            <a:custGeom>
              <a:avLst/>
              <a:gdLst/>
              <a:ahLst/>
              <a:cxnLst/>
              <a:rect l="0" t="0" r="0" b="0"/>
              <a:pathLst>
                <a:path w="621182" h="30862">
                  <a:moveTo>
                    <a:pt x="0" y="30861"/>
                  </a:moveTo>
                  <a:lnTo>
                    <a:pt x="53027" y="16207"/>
                  </a:lnTo>
                  <a:lnTo>
                    <a:pt x="103238" y="9899"/>
                  </a:lnTo>
                  <a:lnTo>
                    <a:pt x="161336" y="1721"/>
                  </a:lnTo>
                  <a:lnTo>
                    <a:pt x="211580" y="0"/>
                  </a:lnTo>
                  <a:lnTo>
                    <a:pt x="260392" y="2610"/>
                  </a:lnTo>
                  <a:lnTo>
                    <a:pt x="310730" y="7673"/>
                  </a:lnTo>
                  <a:lnTo>
                    <a:pt x="366979" y="9173"/>
                  </a:lnTo>
                  <a:lnTo>
                    <a:pt x="417570" y="9617"/>
                  </a:lnTo>
                  <a:lnTo>
                    <a:pt x="465316" y="9749"/>
                  </a:lnTo>
                  <a:lnTo>
                    <a:pt x="522673" y="15383"/>
                  </a:lnTo>
                  <a:lnTo>
                    <a:pt x="575033" y="26590"/>
                  </a:lnTo>
                  <a:lnTo>
                    <a:pt x="621181" y="3086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450628" y="3424774"/>
              <a:ext cx="245497" cy="244568"/>
            </a:xfrm>
            <a:custGeom>
              <a:avLst/>
              <a:gdLst/>
              <a:ahLst/>
              <a:cxnLst/>
              <a:rect l="0" t="0" r="0" b="0"/>
              <a:pathLst>
                <a:path w="245497" h="244568">
                  <a:moveTo>
                    <a:pt x="245496" y="39101"/>
                  </a:moveTo>
                  <a:lnTo>
                    <a:pt x="239907" y="22334"/>
                  </a:lnTo>
                  <a:lnTo>
                    <a:pt x="227804" y="10982"/>
                  </a:lnTo>
                  <a:lnTo>
                    <a:pt x="209557" y="3207"/>
                  </a:lnTo>
                  <a:lnTo>
                    <a:pt x="174146" y="0"/>
                  </a:lnTo>
                  <a:lnTo>
                    <a:pt x="119463" y="11884"/>
                  </a:lnTo>
                  <a:lnTo>
                    <a:pt x="78271" y="33638"/>
                  </a:lnTo>
                  <a:lnTo>
                    <a:pt x="17564" y="88295"/>
                  </a:lnTo>
                  <a:lnTo>
                    <a:pt x="1966" y="114899"/>
                  </a:lnTo>
                  <a:lnTo>
                    <a:pt x="0" y="134790"/>
                  </a:lnTo>
                  <a:lnTo>
                    <a:pt x="4196" y="156499"/>
                  </a:lnTo>
                  <a:lnTo>
                    <a:pt x="13859" y="181745"/>
                  </a:lnTo>
                  <a:lnTo>
                    <a:pt x="29072" y="202324"/>
                  </a:lnTo>
                  <a:lnTo>
                    <a:pt x="67435" y="234600"/>
                  </a:lnTo>
                  <a:lnTo>
                    <a:pt x="94219" y="242973"/>
                  </a:lnTo>
                  <a:lnTo>
                    <a:pt x="142181" y="244567"/>
                  </a:lnTo>
                  <a:lnTo>
                    <a:pt x="173842" y="239213"/>
                  </a:lnTo>
                  <a:lnTo>
                    <a:pt x="210227" y="223046"/>
                  </a:lnTo>
                  <a:lnTo>
                    <a:pt x="228262" y="210152"/>
                  </a:lnTo>
                  <a:lnTo>
                    <a:pt x="237836" y="190383"/>
                  </a:lnTo>
                  <a:lnTo>
                    <a:pt x="240389" y="178560"/>
                  </a:lnTo>
                  <a:lnTo>
                    <a:pt x="236987" y="156065"/>
                  </a:lnTo>
                  <a:lnTo>
                    <a:pt x="232805" y="145153"/>
                  </a:lnTo>
                  <a:lnTo>
                    <a:pt x="224167" y="137878"/>
                  </a:lnTo>
                  <a:lnTo>
                    <a:pt x="198972" y="129795"/>
                  </a:lnTo>
                  <a:lnTo>
                    <a:pt x="163081" y="130834"/>
                  </a:lnTo>
                  <a:lnTo>
                    <a:pt x="108864" y="144913"/>
                  </a:lnTo>
                  <a:lnTo>
                    <a:pt x="55983" y="16544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6422383" y="1410818"/>
            <a:ext cx="515898" cy="902666"/>
            <a:chOff x="6422383" y="1410818"/>
            <a:chExt cx="515898" cy="902666"/>
          </a:xfrm>
        </p:grpSpPr>
        <p:sp>
          <p:nvSpPr>
            <p:cNvPr id="57" name="Freeform 56"/>
            <p:cNvSpPr/>
            <p:nvPr/>
          </p:nvSpPr>
          <p:spPr>
            <a:xfrm>
              <a:off x="6601368" y="1410818"/>
              <a:ext cx="245264" cy="523060"/>
            </a:xfrm>
            <a:custGeom>
              <a:avLst/>
              <a:gdLst/>
              <a:ahLst/>
              <a:cxnLst/>
              <a:rect l="0" t="0" r="0" b="0"/>
              <a:pathLst>
                <a:path w="245264" h="523060">
                  <a:moveTo>
                    <a:pt x="0" y="0"/>
                  </a:moveTo>
                  <a:lnTo>
                    <a:pt x="55044" y="28681"/>
                  </a:lnTo>
                  <a:lnTo>
                    <a:pt x="114512" y="60204"/>
                  </a:lnTo>
                  <a:lnTo>
                    <a:pt x="156500" y="89015"/>
                  </a:lnTo>
                  <a:lnTo>
                    <a:pt x="195882" y="137501"/>
                  </a:lnTo>
                  <a:lnTo>
                    <a:pt x="211807" y="174232"/>
                  </a:lnTo>
                  <a:lnTo>
                    <a:pt x="212756" y="214751"/>
                  </a:lnTo>
                  <a:lnTo>
                    <a:pt x="200039" y="250803"/>
                  </a:lnTo>
                  <a:lnTo>
                    <a:pt x="181453" y="278123"/>
                  </a:lnTo>
                  <a:lnTo>
                    <a:pt x="155539" y="301036"/>
                  </a:lnTo>
                  <a:lnTo>
                    <a:pt x="125634" y="317053"/>
                  </a:lnTo>
                  <a:lnTo>
                    <a:pt x="121191" y="323673"/>
                  </a:lnTo>
                  <a:lnTo>
                    <a:pt x="120568" y="331595"/>
                  </a:lnTo>
                  <a:lnTo>
                    <a:pt x="122493" y="340387"/>
                  </a:lnTo>
                  <a:lnTo>
                    <a:pt x="127285" y="347417"/>
                  </a:lnTo>
                  <a:lnTo>
                    <a:pt x="141970" y="358349"/>
                  </a:lnTo>
                  <a:lnTo>
                    <a:pt x="200488" y="387850"/>
                  </a:lnTo>
                  <a:lnTo>
                    <a:pt x="226170" y="407637"/>
                  </a:lnTo>
                  <a:lnTo>
                    <a:pt x="243008" y="433907"/>
                  </a:lnTo>
                  <a:lnTo>
                    <a:pt x="245263" y="453720"/>
                  </a:lnTo>
                  <a:lnTo>
                    <a:pt x="241197" y="474225"/>
                  </a:lnTo>
                  <a:lnTo>
                    <a:pt x="231590" y="495036"/>
                  </a:lnTo>
                  <a:lnTo>
                    <a:pt x="216402" y="509745"/>
                  </a:lnTo>
                  <a:lnTo>
                    <a:pt x="196784" y="519012"/>
                  </a:lnTo>
                  <a:lnTo>
                    <a:pt x="160602" y="523059"/>
                  </a:lnTo>
                  <a:lnTo>
                    <a:pt x="105285" y="5158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422383" y="1937243"/>
              <a:ext cx="515898" cy="147400"/>
            </a:xfrm>
            <a:custGeom>
              <a:avLst/>
              <a:gdLst/>
              <a:ahLst/>
              <a:cxnLst/>
              <a:rect l="0" t="0" r="0" b="0"/>
              <a:pathLst>
                <a:path w="515898" h="147400">
                  <a:moveTo>
                    <a:pt x="0" y="147399"/>
                  </a:moveTo>
                  <a:lnTo>
                    <a:pt x="62281" y="112652"/>
                  </a:lnTo>
                  <a:lnTo>
                    <a:pt x="124608" y="91755"/>
                  </a:lnTo>
                  <a:lnTo>
                    <a:pt x="182585" y="77310"/>
                  </a:lnTo>
                  <a:lnTo>
                    <a:pt x="236498" y="60071"/>
                  </a:lnTo>
                  <a:lnTo>
                    <a:pt x="288832" y="47435"/>
                  </a:lnTo>
                  <a:lnTo>
                    <a:pt x="345673" y="40571"/>
                  </a:lnTo>
                  <a:lnTo>
                    <a:pt x="406103" y="27771"/>
                  </a:lnTo>
                  <a:lnTo>
                    <a:pt x="459071" y="13978"/>
                  </a:lnTo>
                  <a:lnTo>
                    <a:pt x="515897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556495" y="2120618"/>
              <a:ext cx="213329" cy="192866"/>
            </a:xfrm>
            <a:custGeom>
              <a:avLst/>
              <a:gdLst/>
              <a:ahLst/>
              <a:cxnLst/>
              <a:rect l="0" t="0" r="0" b="0"/>
              <a:pathLst>
                <a:path w="213329" h="192866">
                  <a:moveTo>
                    <a:pt x="213328" y="16667"/>
                  </a:moveTo>
                  <a:lnTo>
                    <a:pt x="202150" y="5488"/>
                  </a:lnTo>
                  <a:lnTo>
                    <a:pt x="184184" y="0"/>
                  </a:lnTo>
                  <a:lnTo>
                    <a:pt x="144642" y="30"/>
                  </a:lnTo>
                  <a:lnTo>
                    <a:pt x="90057" y="10521"/>
                  </a:lnTo>
                  <a:lnTo>
                    <a:pt x="61901" y="26024"/>
                  </a:lnTo>
                  <a:lnTo>
                    <a:pt x="25359" y="60629"/>
                  </a:lnTo>
                  <a:lnTo>
                    <a:pt x="8805" y="92083"/>
                  </a:lnTo>
                  <a:lnTo>
                    <a:pt x="376" y="117256"/>
                  </a:lnTo>
                  <a:lnTo>
                    <a:pt x="0" y="128180"/>
                  </a:lnTo>
                  <a:lnTo>
                    <a:pt x="5823" y="146556"/>
                  </a:lnTo>
                  <a:lnTo>
                    <a:pt x="27844" y="170056"/>
                  </a:lnTo>
                  <a:lnTo>
                    <a:pt x="62183" y="186248"/>
                  </a:lnTo>
                  <a:lnTo>
                    <a:pt x="101994" y="192865"/>
                  </a:lnTo>
                  <a:lnTo>
                    <a:pt x="148963" y="186695"/>
                  </a:lnTo>
                  <a:lnTo>
                    <a:pt x="170684" y="180752"/>
                  </a:lnTo>
                  <a:lnTo>
                    <a:pt x="176710" y="175190"/>
                  </a:lnTo>
                  <a:lnTo>
                    <a:pt x="179557" y="167972"/>
                  </a:lnTo>
                  <a:lnTo>
                    <a:pt x="180286" y="159651"/>
                  </a:lnTo>
                  <a:lnTo>
                    <a:pt x="176092" y="154104"/>
                  </a:lnTo>
                  <a:lnTo>
                    <a:pt x="158954" y="147940"/>
                  </a:lnTo>
                  <a:lnTo>
                    <a:pt x="110994" y="145152"/>
                  </a:lnTo>
                  <a:lnTo>
                    <a:pt x="69633" y="151534"/>
                  </a:lnTo>
                  <a:lnTo>
                    <a:pt x="44873" y="15353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5116850" y="3073671"/>
            <a:ext cx="210570" cy="274392"/>
            <a:chOff x="5116850" y="3073671"/>
            <a:chExt cx="210570" cy="274392"/>
          </a:xfrm>
        </p:grpSpPr>
        <p:sp>
          <p:nvSpPr>
            <p:cNvPr id="61" name="Freeform 60"/>
            <p:cNvSpPr/>
            <p:nvPr/>
          </p:nvSpPr>
          <p:spPr>
            <a:xfrm>
              <a:off x="5222134" y="3073671"/>
              <a:ext cx="52644" cy="274392"/>
            </a:xfrm>
            <a:custGeom>
              <a:avLst/>
              <a:gdLst/>
              <a:ahLst/>
              <a:cxnLst/>
              <a:rect l="0" t="0" r="0" b="0"/>
              <a:pathLst>
                <a:path w="52644" h="274392">
                  <a:moveTo>
                    <a:pt x="52643" y="11178"/>
                  </a:moveTo>
                  <a:lnTo>
                    <a:pt x="41464" y="0"/>
                  </a:lnTo>
                  <a:lnTo>
                    <a:pt x="37002" y="1387"/>
                  </a:lnTo>
                  <a:lnTo>
                    <a:pt x="28924" y="15405"/>
                  </a:lnTo>
                  <a:lnTo>
                    <a:pt x="18974" y="75830"/>
                  </a:lnTo>
                  <a:lnTo>
                    <a:pt x="12197" y="130794"/>
                  </a:lnTo>
                  <a:lnTo>
                    <a:pt x="3623" y="186711"/>
                  </a:lnTo>
                  <a:lnTo>
                    <a:pt x="716" y="239697"/>
                  </a:lnTo>
                  <a:lnTo>
                    <a:pt x="0" y="27439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116850" y="3206679"/>
              <a:ext cx="210570" cy="36099"/>
            </a:xfrm>
            <a:custGeom>
              <a:avLst/>
              <a:gdLst/>
              <a:ahLst/>
              <a:cxnLst/>
              <a:rect l="0" t="0" r="0" b="0"/>
              <a:pathLst>
                <a:path w="210570" h="36099">
                  <a:moveTo>
                    <a:pt x="0" y="36098"/>
                  </a:moveTo>
                  <a:lnTo>
                    <a:pt x="11178" y="24920"/>
                  </a:lnTo>
                  <a:lnTo>
                    <a:pt x="52727" y="8587"/>
                  </a:lnTo>
                  <a:lnTo>
                    <a:pt x="91141" y="0"/>
                  </a:lnTo>
                  <a:lnTo>
                    <a:pt x="136156" y="6394"/>
                  </a:lnTo>
                  <a:lnTo>
                    <a:pt x="198953" y="14281"/>
                  </a:lnTo>
                  <a:lnTo>
                    <a:pt x="210569" y="150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4874694" y="3653388"/>
            <a:ext cx="2993859" cy="1176367"/>
            <a:chOff x="4874694" y="3653388"/>
            <a:chExt cx="2993859" cy="1176367"/>
          </a:xfrm>
        </p:grpSpPr>
        <p:sp>
          <p:nvSpPr>
            <p:cNvPr id="64" name="Freeform 63"/>
            <p:cNvSpPr/>
            <p:nvPr/>
          </p:nvSpPr>
          <p:spPr>
            <a:xfrm>
              <a:off x="4874694" y="3653388"/>
              <a:ext cx="2463669" cy="189514"/>
            </a:xfrm>
            <a:custGeom>
              <a:avLst/>
              <a:gdLst/>
              <a:ahLst/>
              <a:cxnLst/>
              <a:rect l="0" t="0" r="0" b="0"/>
              <a:pathLst>
                <a:path w="2463669" h="189514">
                  <a:moveTo>
                    <a:pt x="0" y="0"/>
                  </a:moveTo>
                  <a:lnTo>
                    <a:pt x="53875" y="17959"/>
                  </a:lnTo>
                  <a:lnTo>
                    <a:pt x="115922" y="38641"/>
                  </a:lnTo>
                  <a:lnTo>
                    <a:pt x="161068" y="49530"/>
                  </a:lnTo>
                  <a:lnTo>
                    <a:pt x="214700" y="57617"/>
                  </a:lnTo>
                  <a:lnTo>
                    <a:pt x="271524" y="70480"/>
                  </a:lnTo>
                  <a:lnTo>
                    <a:pt x="334741" y="84286"/>
                  </a:lnTo>
                  <a:lnTo>
                    <a:pt x="398224" y="98277"/>
                  </a:lnTo>
                  <a:lnTo>
                    <a:pt x="455294" y="103209"/>
                  </a:lnTo>
                  <a:lnTo>
                    <a:pt x="511068" y="110259"/>
                  </a:lnTo>
                  <a:lnTo>
                    <a:pt x="569015" y="121952"/>
                  </a:lnTo>
                  <a:lnTo>
                    <a:pt x="620932" y="126211"/>
                  </a:lnTo>
                  <a:lnTo>
                    <a:pt x="684173" y="137538"/>
                  </a:lnTo>
                  <a:lnTo>
                    <a:pt x="747470" y="144477"/>
                  </a:lnTo>
                  <a:lnTo>
                    <a:pt x="804439" y="146533"/>
                  </a:lnTo>
                  <a:lnTo>
                    <a:pt x="860314" y="150262"/>
                  </a:lnTo>
                  <a:lnTo>
                    <a:pt x="919373" y="155656"/>
                  </a:lnTo>
                  <a:lnTo>
                    <a:pt x="981250" y="157479"/>
                  </a:lnTo>
                  <a:lnTo>
                    <a:pt x="1044331" y="166202"/>
                  </a:lnTo>
                  <a:lnTo>
                    <a:pt x="1098870" y="168011"/>
                  </a:lnTo>
                  <a:lnTo>
                    <a:pt x="1157472" y="168324"/>
                  </a:lnTo>
                  <a:lnTo>
                    <a:pt x="1209931" y="168417"/>
                  </a:lnTo>
                  <a:lnTo>
                    <a:pt x="1269579" y="168448"/>
                  </a:lnTo>
                  <a:lnTo>
                    <a:pt x="1326420" y="168455"/>
                  </a:lnTo>
                  <a:lnTo>
                    <a:pt x="1382709" y="168456"/>
                  </a:lnTo>
                  <a:lnTo>
                    <a:pt x="1441615" y="168456"/>
                  </a:lnTo>
                  <a:lnTo>
                    <a:pt x="1494162" y="168456"/>
                  </a:lnTo>
                  <a:lnTo>
                    <a:pt x="1553840" y="168456"/>
                  </a:lnTo>
                  <a:lnTo>
                    <a:pt x="1610689" y="168456"/>
                  </a:lnTo>
                  <a:lnTo>
                    <a:pt x="1662282" y="168456"/>
                  </a:lnTo>
                  <a:lnTo>
                    <a:pt x="1706244" y="168456"/>
                  </a:lnTo>
                  <a:lnTo>
                    <a:pt x="1753078" y="168456"/>
                  </a:lnTo>
                  <a:lnTo>
                    <a:pt x="1801190" y="168456"/>
                  </a:lnTo>
                  <a:lnTo>
                    <a:pt x="1848700" y="168456"/>
                  </a:lnTo>
                  <a:lnTo>
                    <a:pt x="1893212" y="168456"/>
                  </a:lnTo>
                  <a:lnTo>
                    <a:pt x="1946553" y="168456"/>
                  </a:lnTo>
                  <a:lnTo>
                    <a:pt x="1997584" y="168456"/>
                  </a:lnTo>
                  <a:lnTo>
                    <a:pt x="2049749" y="168456"/>
                  </a:lnTo>
                  <a:lnTo>
                    <a:pt x="2102249" y="168456"/>
                  </a:lnTo>
                  <a:lnTo>
                    <a:pt x="2154850" y="168456"/>
                  </a:lnTo>
                  <a:lnTo>
                    <a:pt x="2207480" y="174045"/>
                  </a:lnTo>
                  <a:lnTo>
                    <a:pt x="2268091" y="179179"/>
                  </a:lnTo>
                  <a:lnTo>
                    <a:pt x="2331588" y="187922"/>
                  </a:lnTo>
                  <a:lnTo>
                    <a:pt x="2386713" y="189199"/>
                  </a:lnTo>
                  <a:lnTo>
                    <a:pt x="2436422" y="189451"/>
                  </a:lnTo>
                  <a:lnTo>
                    <a:pt x="2463668" y="1895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485554" y="3968694"/>
              <a:ext cx="174504" cy="295348"/>
            </a:xfrm>
            <a:custGeom>
              <a:avLst/>
              <a:gdLst/>
              <a:ahLst/>
              <a:cxnLst/>
              <a:rect l="0" t="0" r="0" b="0"/>
              <a:pathLst>
                <a:path w="174504" h="295348">
                  <a:moveTo>
                    <a:pt x="0" y="21606"/>
                  </a:moveTo>
                  <a:lnTo>
                    <a:pt x="5589" y="4839"/>
                  </a:lnTo>
                  <a:lnTo>
                    <a:pt x="13085" y="1069"/>
                  </a:lnTo>
                  <a:lnTo>
                    <a:pt x="37011" y="0"/>
                  </a:lnTo>
                  <a:lnTo>
                    <a:pt x="97204" y="11930"/>
                  </a:lnTo>
                  <a:lnTo>
                    <a:pt x="121581" y="19645"/>
                  </a:lnTo>
                  <a:lnTo>
                    <a:pt x="156294" y="43663"/>
                  </a:lnTo>
                  <a:lnTo>
                    <a:pt x="163857" y="50349"/>
                  </a:lnTo>
                  <a:lnTo>
                    <a:pt x="172262" y="70255"/>
                  </a:lnTo>
                  <a:lnTo>
                    <a:pt x="174503" y="82115"/>
                  </a:lnTo>
                  <a:lnTo>
                    <a:pt x="170753" y="104651"/>
                  </a:lnTo>
                  <a:lnTo>
                    <a:pt x="142805" y="164387"/>
                  </a:lnTo>
                  <a:lnTo>
                    <a:pt x="101681" y="222321"/>
                  </a:lnTo>
                  <a:lnTo>
                    <a:pt x="69228" y="281368"/>
                  </a:lnTo>
                  <a:lnTo>
                    <a:pt x="63171" y="29534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380269" y="4391869"/>
              <a:ext cx="389555" cy="30101"/>
            </a:xfrm>
            <a:custGeom>
              <a:avLst/>
              <a:gdLst/>
              <a:ahLst/>
              <a:cxnLst/>
              <a:rect l="0" t="0" r="0" b="0"/>
              <a:pathLst>
                <a:path w="389555" h="30101">
                  <a:moveTo>
                    <a:pt x="0" y="30100"/>
                  </a:moveTo>
                  <a:lnTo>
                    <a:pt x="37478" y="21766"/>
                  </a:lnTo>
                  <a:lnTo>
                    <a:pt x="95316" y="12624"/>
                  </a:lnTo>
                  <a:lnTo>
                    <a:pt x="148203" y="6631"/>
                  </a:lnTo>
                  <a:lnTo>
                    <a:pt x="203709" y="117"/>
                  </a:lnTo>
                  <a:lnTo>
                    <a:pt x="259735" y="0"/>
                  </a:lnTo>
                  <a:lnTo>
                    <a:pt x="318981" y="10029"/>
                  </a:lnTo>
                  <a:lnTo>
                    <a:pt x="360066" y="16744"/>
                  </a:lnTo>
                  <a:lnTo>
                    <a:pt x="389554" y="195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335932" y="4552701"/>
              <a:ext cx="275965" cy="277054"/>
            </a:xfrm>
            <a:custGeom>
              <a:avLst/>
              <a:gdLst/>
              <a:ahLst/>
              <a:cxnLst/>
              <a:rect l="0" t="0" r="0" b="0"/>
              <a:pathLst>
                <a:path w="275965" h="277054">
                  <a:moveTo>
                    <a:pt x="275964" y="16666"/>
                  </a:moveTo>
                  <a:lnTo>
                    <a:pt x="264786" y="5488"/>
                  </a:lnTo>
                  <a:lnTo>
                    <a:pt x="243700" y="0"/>
                  </a:lnTo>
                  <a:lnTo>
                    <a:pt x="205183" y="30"/>
                  </a:lnTo>
                  <a:lnTo>
                    <a:pt x="148836" y="14909"/>
                  </a:lnTo>
                  <a:lnTo>
                    <a:pt x="87965" y="45436"/>
                  </a:lnTo>
                  <a:lnTo>
                    <a:pt x="53042" y="74125"/>
                  </a:lnTo>
                  <a:lnTo>
                    <a:pt x="10560" y="132903"/>
                  </a:lnTo>
                  <a:lnTo>
                    <a:pt x="859" y="153725"/>
                  </a:lnTo>
                  <a:lnTo>
                    <a:pt x="0" y="196357"/>
                  </a:lnTo>
                  <a:lnTo>
                    <a:pt x="7474" y="219751"/>
                  </a:lnTo>
                  <a:lnTo>
                    <a:pt x="31337" y="253834"/>
                  </a:lnTo>
                  <a:lnTo>
                    <a:pt x="57253" y="270342"/>
                  </a:lnTo>
                  <a:lnTo>
                    <a:pt x="98337" y="277053"/>
                  </a:lnTo>
                  <a:lnTo>
                    <a:pt x="136376" y="273453"/>
                  </a:lnTo>
                  <a:lnTo>
                    <a:pt x="155824" y="264935"/>
                  </a:lnTo>
                  <a:lnTo>
                    <a:pt x="164285" y="259387"/>
                  </a:lnTo>
                  <a:lnTo>
                    <a:pt x="168756" y="251010"/>
                  </a:lnTo>
                  <a:lnTo>
                    <a:pt x="170604" y="229224"/>
                  </a:lnTo>
                  <a:lnTo>
                    <a:pt x="159478" y="196240"/>
                  </a:lnTo>
                  <a:lnTo>
                    <a:pt x="121179" y="147186"/>
                  </a:lnTo>
                  <a:lnTo>
                    <a:pt x="84992" y="119744"/>
                  </a:lnTo>
                  <a:lnTo>
                    <a:pt x="44337" y="10089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376805" y="4064000"/>
              <a:ext cx="287527" cy="210571"/>
            </a:xfrm>
            <a:custGeom>
              <a:avLst/>
              <a:gdLst/>
              <a:ahLst/>
              <a:cxnLst/>
              <a:rect l="0" t="0" r="0" b="0"/>
              <a:pathLst>
                <a:path w="287527" h="210571">
                  <a:moveTo>
                    <a:pt x="45371" y="0"/>
                  </a:moveTo>
                  <a:lnTo>
                    <a:pt x="20177" y="53875"/>
                  </a:lnTo>
                  <a:lnTo>
                    <a:pt x="127" y="105447"/>
                  </a:lnTo>
                  <a:lnTo>
                    <a:pt x="0" y="114752"/>
                  </a:lnTo>
                  <a:lnTo>
                    <a:pt x="6099" y="131329"/>
                  </a:lnTo>
                  <a:lnTo>
                    <a:pt x="19728" y="143376"/>
                  </a:lnTo>
                  <a:lnTo>
                    <a:pt x="62662" y="160642"/>
                  </a:lnTo>
                  <a:lnTo>
                    <a:pt x="117373" y="166912"/>
                  </a:lnTo>
                  <a:lnTo>
                    <a:pt x="177054" y="171270"/>
                  </a:lnTo>
                  <a:lnTo>
                    <a:pt x="234200" y="186374"/>
                  </a:lnTo>
                  <a:lnTo>
                    <a:pt x="270624" y="200114"/>
                  </a:lnTo>
                  <a:lnTo>
                    <a:pt x="287526" y="2105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506404" y="4127171"/>
              <a:ext cx="52643" cy="421141"/>
            </a:xfrm>
            <a:custGeom>
              <a:avLst/>
              <a:gdLst/>
              <a:ahLst/>
              <a:cxnLst/>
              <a:rect l="0" t="0" r="0" b="0"/>
              <a:pathLst>
                <a:path w="52643" h="421141">
                  <a:moveTo>
                    <a:pt x="52642" y="0"/>
                  </a:moveTo>
                  <a:lnTo>
                    <a:pt x="44309" y="37478"/>
                  </a:lnTo>
                  <a:lnTo>
                    <a:pt x="36958" y="94491"/>
                  </a:lnTo>
                  <a:lnTo>
                    <a:pt x="33177" y="144850"/>
                  </a:lnTo>
                  <a:lnTo>
                    <a:pt x="24664" y="199798"/>
                  </a:lnTo>
                  <a:lnTo>
                    <a:pt x="20956" y="247672"/>
                  </a:lnTo>
                  <a:lnTo>
                    <a:pt x="14138" y="298902"/>
                  </a:lnTo>
                  <a:lnTo>
                    <a:pt x="11598" y="349956"/>
                  </a:lnTo>
                  <a:lnTo>
                    <a:pt x="7620" y="400363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661046" y="4106114"/>
              <a:ext cx="212314" cy="424210"/>
            </a:xfrm>
            <a:custGeom>
              <a:avLst/>
              <a:gdLst/>
              <a:ahLst/>
              <a:cxnLst/>
              <a:rect l="0" t="0" r="0" b="0"/>
              <a:pathLst>
                <a:path w="212314" h="424210">
                  <a:moveTo>
                    <a:pt x="98042" y="0"/>
                  </a:moveTo>
                  <a:lnTo>
                    <a:pt x="140733" y="14572"/>
                  </a:lnTo>
                  <a:lnTo>
                    <a:pt x="160300" y="27534"/>
                  </a:lnTo>
                  <a:lnTo>
                    <a:pt x="176795" y="44992"/>
                  </a:lnTo>
                  <a:lnTo>
                    <a:pt x="193645" y="80141"/>
                  </a:lnTo>
                  <a:lnTo>
                    <a:pt x="208650" y="142345"/>
                  </a:lnTo>
                  <a:lnTo>
                    <a:pt x="212313" y="193604"/>
                  </a:lnTo>
                  <a:lnTo>
                    <a:pt x="210431" y="257088"/>
                  </a:lnTo>
                  <a:lnTo>
                    <a:pt x="193552" y="309705"/>
                  </a:lnTo>
                  <a:lnTo>
                    <a:pt x="173753" y="356754"/>
                  </a:lnTo>
                  <a:lnTo>
                    <a:pt x="148161" y="388024"/>
                  </a:lnTo>
                  <a:lnTo>
                    <a:pt x="118351" y="411457"/>
                  </a:lnTo>
                  <a:lnTo>
                    <a:pt x="97709" y="421906"/>
                  </a:lnTo>
                  <a:lnTo>
                    <a:pt x="76837" y="424209"/>
                  </a:lnTo>
                  <a:lnTo>
                    <a:pt x="57032" y="420164"/>
                  </a:lnTo>
                  <a:lnTo>
                    <a:pt x="40431" y="410568"/>
                  </a:lnTo>
                  <a:lnTo>
                    <a:pt x="17931" y="386421"/>
                  </a:lnTo>
                  <a:lnTo>
                    <a:pt x="2035" y="357041"/>
                  </a:lnTo>
                  <a:lnTo>
                    <a:pt x="0" y="336499"/>
                  </a:lnTo>
                  <a:lnTo>
                    <a:pt x="8226" y="294716"/>
                  </a:lnTo>
                  <a:lnTo>
                    <a:pt x="20689" y="276824"/>
                  </a:lnTo>
                  <a:lnTo>
                    <a:pt x="28926" y="268777"/>
                  </a:lnTo>
                  <a:lnTo>
                    <a:pt x="39096" y="264583"/>
                  </a:lnTo>
                  <a:lnTo>
                    <a:pt x="62875" y="263041"/>
                  </a:lnTo>
                  <a:lnTo>
                    <a:pt x="96981" y="268751"/>
                  </a:lnTo>
                  <a:lnTo>
                    <a:pt x="129313" y="283441"/>
                  </a:lnTo>
                  <a:lnTo>
                    <a:pt x="155531" y="308200"/>
                  </a:lnTo>
                  <a:lnTo>
                    <a:pt x="181060" y="358347"/>
                  </a:lnTo>
                  <a:lnTo>
                    <a:pt x="189320" y="389666"/>
                  </a:lnTo>
                  <a:lnTo>
                    <a:pt x="192798" y="42113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6948808" y="4253513"/>
              <a:ext cx="221100" cy="10529"/>
            </a:xfrm>
            <a:custGeom>
              <a:avLst/>
              <a:gdLst/>
              <a:ahLst/>
              <a:cxnLst/>
              <a:rect l="0" t="0" r="0" b="0"/>
              <a:pathLst>
                <a:path w="221100" h="10529">
                  <a:moveTo>
                    <a:pt x="0" y="0"/>
                  </a:moveTo>
                  <a:lnTo>
                    <a:pt x="37478" y="8333"/>
                  </a:lnTo>
                  <a:lnTo>
                    <a:pt x="72326" y="6758"/>
                  </a:lnTo>
                  <a:lnTo>
                    <a:pt x="134566" y="890"/>
                  </a:lnTo>
                  <a:lnTo>
                    <a:pt x="186632" y="3295"/>
                  </a:lnTo>
                  <a:lnTo>
                    <a:pt x="221099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6896165" y="4487371"/>
              <a:ext cx="315857" cy="18827"/>
            </a:xfrm>
            <a:custGeom>
              <a:avLst/>
              <a:gdLst/>
              <a:ahLst/>
              <a:cxnLst/>
              <a:rect l="0" t="0" r="0" b="0"/>
              <a:pathLst>
                <a:path w="315857" h="18827">
                  <a:moveTo>
                    <a:pt x="0" y="18826"/>
                  </a:moveTo>
                  <a:lnTo>
                    <a:pt x="58618" y="18826"/>
                  </a:lnTo>
                  <a:lnTo>
                    <a:pt x="112791" y="17656"/>
                  </a:lnTo>
                  <a:lnTo>
                    <a:pt x="168553" y="10492"/>
                  </a:lnTo>
                  <a:lnTo>
                    <a:pt x="231423" y="1351"/>
                  </a:lnTo>
                  <a:lnTo>
                    <a:pt x="270041" y="0"/>
                  </a:lnTo>
                  <a:lnTo>
                    <a:pt x="315856" y="829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393467" y="4042943"/>
              <a:ext cx="281808" cy="288612"/>
            </a:xfrm>
            <a:custGeom>
              <a:avLst/>
              <a:gdLst/>
              <a:ahLst/>
              <a:cxnLst/>
              <a:rect l="0" t="0" r="0" b="0"/>
              <a:pathLst>
                <a:path w="281808" h="288612">
                  <a:moveTo>
                    <a:pt x="39652" y="0"/>
                  </a:moveTo>
                  <a:lnTo>
                    <a:pt x="24998" y="53027"/>
                  </a:lnTo>
                  <a:lnTo>
                    <a:pt x="12624" y="111643"/>
                  </a:lnTo>
                  <a:lnTo>
                    <a:pt x="8247" y="161111"/>
                  </a:lnTo>
                  <a:lnTo>
                    <a:pt x="0" y="220340"/>
                  </a:lnTo>
                  <a:lnTo>
                    <a:pt x="972" y="247667"/>
                  </a:lnTo>
                  <a:lnTo>
                    <a:pt x="9202" y="271511"/>
                  </a:lnTo>
                  <a:lnTo>
                    <a:pt x="17013" y="279273"/>
                  </a:lnTo>
                  <a:lnTo>
                    <a:pt x="38169" y="287898"/>
                  </a:lnTo>
                  <a:lnTo>
                    <a:pt x="60050" y="288611"/>
                  </a:lnTo>
                  <a:lnTo>
                    <a:pt x="114434" y="276435"/>
                  </a:lnTo>
                  <a:lnTo>
                    <a:pt x="166901" y="263051"/>
                  </a:lnTo>
                  <a:lnTo>
                    <a:pt x="222325" y="254731"/>
                  </a:lnTo>
                  <a:lnTo>
                    <a:pt x="281807" y="2632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7548933" y="4053471"/>
              <a:ext cx="31586" cy="536955"/>
            </a:xfrm>
            <a:custGeom>
              <a:avLst/>
              <a:gdLst/>
              <a:ahLst/>
              <a:cxnLst/>
              <a:rect l="0" t="0" r="0" b="0"/>
              <a:pathLst>
                <a:path w="31586" h="536955">
                  <a:moveTo>
                    <a:pt x="31585" y="0"/>
                  </a:moveTo>
                  <a:lnTo>
                    <a:pt x="16931" y="53028"/>
                  </a:lnTo>
                  <a:lnTo>
                    <a:pt x="12425" y="101110"/>
                  </a:lnTo>
                  <a:lnTo>
                    <a:pt x="11371" y="142814"/>
                  </a:lnTo>
                  <a:lnTo>
                    <a:pt x="10903" y="188645"/>
                  </a:lnTo>
                  <a:lnTo>
                    <a:pt x="10695" y="236310"/>
                  </a:lnTo>
                  <a:lnTo>
                    <a:pt x="10602" y="284791"/>
                  </a:lnTo>
                  <a:lnTo>
                    <a:pt x="7431" y="345645"/>
                  </a:lnTo>
                  <a:lnTo>
                    <a:pt x="2202" y="395262"/>
                  </a:lnTo>
                  <a:lnTo>
                    <a:pt x="652" y="448178"/>
                  </a:lnTo>
                  <a:lnTo>
                    <a:pt x="129" y="507979"/>
                  </a:lnTo>
                  <a:lnTo>
                    <a:pt x="0" y="5369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7685803" y="407452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7706860" y="4064000"/>
              <a:ext cx="161693" cy="515897"/>
            </a:xfrm>
            <a:custGeom>
              <a:avLst/>
              <a:gdLst/>
              <a:ahLst/>
              <a:cxnLst/>
              <a:rect l="0" t="0" r="0" b="0"/>
              <a:pathLst>
                <a:path w="161693" h="515897">
                  <a:moveTo>
                    <a:pt x="0" y="0"/>
                  </a:moveTo>
                  <a:lnTo>
                    <a:pt x="54114" y="50994"/>
                  </a:lnTo>
                  <a:lnTo>
                    <a:pt x="81544" y="76330"/>
                  </a:lnTo>
                  <a:lnTo>
                    <a:pt x="95904" y="97095"/>
                  </a:lnTo>
                  <a:lnTo>
                    <a:pt x="114654" y="148554"/>
                  </a:lnTo>
                  <a:lnTo>
                    <a:pt x="119977" y="175988"/>
                  </a:lnTo>
                  <a:lnTo>
                    <a:pt x="113862" y="231728"/>
                  </a:lnTo>
                  <a:lnTo>
                    <a:pt x="101390" y="287799"/>
                  </a:lnTo>
                  <a:lnTo>
                    <a:pt x="85544" y="318720"/>
                  </a:lnTo>
                  <a:lnTo>
                    <a:pt x="69604" y="331946"/>
                  </a:lnTo>
                  <a:lnTo>
                    <a:pt x="60441" y="337110"/>
                  </a:lnTo>
                  <a:lnTo>
                    <a:pt x="59011" y="340554"/>
                  </a:lnTo>
                  <a:lnTo>
                    <a:pt x="62737" y="342849"/>
                  </a:lnTo>
                  <a:lnTo>
                    <a:pt x="78186" y="347739"/>
                  </a:lnTo>
                  <a:lnTo>
                    <a:pt x="126933" y="376480"/>
                  </a:lnTo>
                  <a:lnTo>
                    <a:pt x="141422" y="393102"/>
                  </a:lnTo>
                  <a:lnTo>
                    <a:pt x="160256" y="432369"/>
                  </a:lnTo>
                  <a:lnTo>
                    <a:pt x="161692" y="456156"/>
                  </a:lnTo>
                  <a:lnTo>
                    <a:pt x="157261" y="479986"/>
                  </a:lnTo>
                  <a:lnTo>
                    <a:pt x="147493" y="498376"/>
                  </a:lnTo>
                  <a:lnTo>
                    <a:pt x="139272" y="504216"/>
                  </a:lnTo>
                  <a:lnTo>
                    <a:pt x="117661" y="510705"/>
                  </a:lnTo>
                  <a:lnTo>
                    <a:pt x="66534" y="509999"/>
                  </a:lnTo>
                  <a:lnTo>
                    <a:pt x="42114" y="51589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7265096" y="3927129"/>
            <a:ext cx="1210345" cy="1755579"/>
            <a:chOff x="7265096" y="3927129"/>
            <a:chExt cx="1210345" cy="1755579"/>
          </a:xfrm>
        </p:grpSpPr>
        <p:sp>
          <p:nvSpPr>
            <p:cNvPr id="78" name="Freeform 77"/>
            <p:cNvSpPr/>
            <p:nvPr/>
          </p:nvSpPr>
          <p:spPr>
            <a:xfrm>
              <a:off x="8275399" y="3927129"/>
              <a:ext cx="10529" cy="263214"/>
            </a:xfrm>
            <a:custGeom>
              <a:avLst/>
              <a:gdLst/>
              <a:ahLst/>
              <a:cxnLst/>
              <a:rect l="0" t="0" r="0" b="0"/>
              <a:pathLst>
                <a:path w="10529" h="263214">
                  <a:moveTo>
                    <a:pt x="0" y="0"/>
                  </a:moveTo>
                  <a:lnTo>
                    <a:pt x="3119" y="48931"/>
                  </a:lnTo>
                  <a:lnTo>
                    <a:pt x="9065" y="108061"/>
                  </a:lnTo>
                  <a:lnTo>
                    <a:pt x="10239" y="164802"/>
                  </a:lnTo>
                  <a:lnTo>
                    <a:pt x="10471" y="221070"/>
                  </a:lnTo>
                  <a:lnTo>
                    <a:pt x="10528" y="2632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8054300" y="4270444"/>
              <a:ext cx="421141" cy="56769"/>
            </a:xfrm>
            <a:custGeom>
              <a:avLst/>
              <a:gdLst/>
              <a:ahLst/>
              <a:cxnLst/>
              <a:rect l="0" t="0" r="0" b="0"/>
              <a:pathLst>
                <a:path w="421141" h="56769">
                  <a:moveTo>
                    <a:pt x="0" y="14654"/>
                  </a:moveTo>
                  <a:lnTo>
                    <a:pt x="49552" y="0"/>
                  </a:lnTo>
                  <a:lnTo>
                    <a:pt x="109787" y="2097"/>
                  </a:lnTo>
                  <a:lnTo>
                    <a:pt x="167960" y="6844"/>
                  </a:lnTo>
                  <a:lnTo>
                    <a:pt x="224510" y="18701"/>
                  </a:lnTo>
                  <a:lnTo>
                    <a:pt x="280741" y="31138"/>
                  </a:lnTo>
                  <a:lnTo>
                    <a:pt x="333789" y="37927"/>
                  </a:lnTo>
                  <a:lnTo>
                    <a:pt x="396690" y="53843"/>
                  </a:lnTo>
                  <a:lnTo>
                    <a:pt x="421140" y="5676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8109921" y="4383554"/>
              <a:ext cx="236850" cy="298649"/>
            </a:xfrm>
            <a:custGeom>
              <a:avLst/>
              <a:gdLst/>
              <a:ahLst/>
              <a:cxnLst/>
              <a:rect l="0" t="0" r="0" b="0"/>
              <a:pathLst>
                <a:path w="236850" h="298649">
                  <a:moveTo>
                    <a:pt x="228649" y="38415"/>
                  </a:moveTo>
                  <a:lnTo>
                    <a:pt x="193751" y="9106"/>
                  </a:lnTo>
                  <a:lnTo>
                    <a:pt x="171414" y="1992"/>
                  </a:lnTo>
                  <a:lnTo>
                    <a:pt x="147059" y="0"/>
                  </a:lnTo>
                  <a:lnTo>
                    <a:pt x="92126" y="11288"/>
                  </a:lnTo>
                  <a:lnTo>
                    <a:pt x="65885" y="26738"/>
                  </a:lnTo>
                  <a:lnTo>
                    <a:pt x="28895" y="62902"/>
                  </a:lnTo>
                  <a:lnTo>
                    <a:pt x="10755" y="92073"/>
                  </a:lnTo>
                  <a:lnTo>
                    <a:pt x="3125" y="113736"/>
                  </a:lnTo>
                  <a:lnTo>
                    <a:pt x="0" y="151069"/>
                  </a:lnTo>
                  <a:lnTo>
                    <a:pt x="7133" y="184878"/>
                  </a:lnTo>
                  <a:lnTo>
                    <a:pt x="29912" y="224623"/>
                  </a:lnTo>
                  <a:lnTo>
                    <a:pt x="53170" y="248005"/>
                  </a:lnTo>
                  <a:lnTo>
                    <a:pt x="98060" y="276867"/>
                  </a:lnTo>
                  <a:lnTo>
                    <a:pt x="153158" y="295523"/>
                  </a:lnTo>
                  <a:lnTo>
                    <a:pt x="199782" y="298648"/>
                  </a:lnTo>
                  <a:lnTo>
                    <a:pt x="225177" y="295234"/>
                  </a:lnTo>
                  <a:lnTo>
                    <a:pt x="232184" y="290346"/>
                  </a:lnTo>
                  <a:lnTo>
                    <a:pt x="235685" y="283578"/>
                  </a:lnTo>
                  <a:lnTo>
                    <a:pt x="236849" y="275556"/>
                  </a:lnTo>
                  <a:lnTo>
                    <a:pt x="231903" y="257285"/>
                  </a:lnTo>
                  <a:lnTo>
                    <a:pt x="215965" y="230387"/>
                  </a:lnTo>
                  <a:lnTo>
                    <a:pt x="172697" y="186029"/>
                  </a:lnTo>
                  <a:lnTo>
                    <a:pt x="133239" y="163370"/>
                  </a:lnTo>
                  <a:lnTo>
                    <a:pt x="70721" y="1542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475233" y="4906279"/>
              <a:ext cx="21058" cy="210572"/>
            </a:xfrm>
            <a:custGeom>
              <a:avLst/>
              <a:gdLst/>
              <a:ahLst/>
              <a:cxnLst/>
              <a:rect l="0" t="0" r="0" b="0"/>
              <a:pathLst>
                <a:path w="21058" h="210572">
                  <a:moveTo>
                    <a:pt x="21057" y="0"/>
                  </a:moveTo>
                  <a:lnTo>
                    <a:pt x="13821" y="27557"/>
                  </a:lnTo>
                  <a:lnTo>
                    <a:pt x="11179" y="83779"/>
                  </a:lnTo>
                  <a:lnTo>
                    <a:pt x="5067" y="140292"/>
                  </a:lnTo>
                  <a:lnTo>
                    <a:pt x="668" y="198081"/>
                  </a:lnTo>
                  <a:lnTo>
                    <a:pt x="0" y="21057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738446" y="4895751"/>
              <a:ext cx="31586" cy="284271"/>
            </a:xfrm>
            <a:custGeom>
              <a:avLst/>
              <a:gdLst/>
              <a:ahLst/>
              <a:cxnLst/>
              <a:rect l="0" t="0" r="0" b="0"/>
              <a:pathLst>
                <a:path w="31586" h="284271">
                  <a:moveTo>
                    <a:pt x="31585" y="0"/>
                  </a:moveTo>
                  <a:lnTo>
                    <a:pt x="31585" y="57264"/>
                  </a:lnTo>
                  <a:lnTo>
                    <a:pt x="25996" y="118156"/>
                  </a:lnTo>
                  <a:lnTo>
                    <a:pt x="22032" y="175244"/>
                  </a:lnTo>
                  <a:lnTo>
                    <a:pt x="18130" y="228462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7265096" y="5169492"/>
              <a:ext cx="667995" cy="513216"/>
            </a:xfrm>
            <a:custGeom>
              <a:avLst/>
              <a:gdLst/>
              <a:ahLst/>
              <a:cxnLst/>
              <a:rect l="0" t="0" r="0" b="0"/>
              <a:pathLst>
                <a:path w="667995" h="513216">
                  <a:moveTo>
                    <a:pt x="10096" y="0"/>
                  </a:moveTo>
                  <a:lnTo>
                    <a:pt x="1762" y="37478"/>
                  </a:lnTo>
                  <a:lnTo>
                    <a:pt x="0" y="88902"/>
                  </a:lnTo>
                  <a:lnTo>
                    <a:pt x="8058" y="145289"/>
                  </a:lnTo>
                  <a:lnTo>
                    <a:pt x="20915" y="205300"/>
                  </a:lnTo>
                  <a:lnTo>
                    <a:pt x="34719" y="257232"/>
                  </a:lnTo>
                  <a:lnTo>
                    <a:pt x="49881" y="302975"/>
                  </a:lnTo>
                  <a:lnTo>
                    <a:pt x="87716" y="358841"/>
                  </a:lnTo>
                  <a:lnTo>
                    <a:pt x="137860" y="420047"/>
                  </a:lnTo>
                  <a:lnTo>
                    <a:pt x="199734" y="466359"/>
                  </a:lnTo>
                  <a:lnTo>
                    <a:pt x="262791" y="500436"/>
                  </a:lnTo>
                  <a:lnTo>
                    <a:pt x="296708" y="510796"/>
                  </a:lnTo>
                  <a:lnTo>
                    <a:pt x="340422" y="513215"/>
                  </a:lnTo>
                  <a:lnTo>
                    <a:pt x="398783" y="501043"/>
                  </a:lnTo>
                  <a:lnTo>
                    <a:pt x="441593" y="485320"/>
                  </a:lnTo>
                  <a:lnTo>
                    <a:pt x="503750" y="438068"/>
                  </a:lnTo>
                  <a:lnTo>
                    <a:pt x="557302" y="379708"/>
                  </a:lnTo>
                  <a:lnTo>
                    <a:pt x="599667" y="325519"/>
                  </a:lnTo>
                  <a:lnTo>
                    <a:pt x="626378" y="273627"/>
                  </a:lnTo>
                  <a:lnTo>
                    <a:pt x="648703" y="210560"/>
                  </a:lnTo>
                  <a:lnTo>
                    <a:pt x="659719" y="165334"/>
                  </a:lnTo>
                  <a:lnTo>
                    <a:pt x="662241" y="111687"/>
                  </a:lnTo>
                  <a:lnTo>
                    <a:pt x="667994" y="53486"/>
                  </a:lnTo>
                  <a:lnTo>
                    <a:pt x="662862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5" name="Freeform 84"/>
          <p:cNvSpPr/>
          <p:nvPr/>
        </p:nvSpPr>
        <p:spPr>
          <a:xfrm>
            <a:off x="7286141" y="3571454"/>
            <a:ext cx="1313386" cy="1345301"/>
          </a:xfrm>
          <a:custGeom>
            <a:avLst/>
            <a:gdLst/>
            <a:ahLst/>
            <a:cxnLst/>
            <a:rect l="0" t="0" r="0" b="0"/>
            <a:pathLst>
              <a:path w="1313386" h="1345301">
                <a:moveTo>
                  <a:pt x="1284056" y="861043"/>
                </a:moveTo>
                <a:lnTo>
                  <a:pt x="1298710" y="808016"/>
                </a:lnTo>
                <a:lnTo>
                  <a:pt x="1305017" y="749400"/>
                </a:lnTo>
                <a:lnTo>
                  <a:pt x="1311973" y="698762"/>
                </a:lnTo>
                <a:lnTo>
                  <a:pt x="1313385" y="645544"/>
                </a:lnTo>
                <a:lnTo>
                  <a:pt x="1308084" y="587011"/>
                </a:lnTo>
                <a:lnTo>
                  <a:pt x="1304822" y="534443"/>
                </a:lnTo>
                <a:lnTo>
                  <a:pt x="1290575" y="472847"/>
                </a:lnTo>
                <a:lnTo>
                  <a:pt x="1273462" y="419025"/>
                </a:lnTo>
                <a:lnTo>
                  <a:pt x="1248298" y="365589"/>
                </a:lnTo>
                <a:lnTo>
                  <a:pt x="1219065" y="304338"/>
                </a:lnTo>
                <a:lnTo>
                  <a:pt x="1175491" y="248310"/>
                </a:lnTo>
                <a:lnTo>
                  <a:pt x="1126764" y="190156"/>
                </a:lnTo>
                <a:lnTo>
                  <a:pt x="1067967" y="138258"/>
                </a:lnTo>
                <a:lnTo>
                  <a:pt x="1009830" y="95987"/>
                </a:lnTo>
                <a:lnTo>
                  <a:pt x="947102" y="59449"/>
                </a:lnTo>
                <a:lnTo>
                  <a:pt x="891376" y="36975"/>
                </a:lnTo>
                <a:lnTo>
                  <a:pt x="843321" y="16771"/>
                </a:lnTo>
                <a:lnTo>
                  <a:pt x="793939" y="10764"/>
                </a:lnTo>
                <a:lnTo>
                  <a:pt x="736077" y="1499"/>
                </a:lnTo>
                <a:lnTo>
                  <a:pt x="684174" y="0"/>
                </a:lnTo>
                <a:lnTo>
                  <a:pt x="624058" y="9381"/>
                </a:lnTo>
                <a:lnTo>
                  <a:pt x="562400" y="22499"/>
                </a:lnTo>
                <a:lnTo>
                  <a:pt x="505580" y="39850"/>
                </a:lnTo>
                <a:lnTo>
                  <a:pt x="453557" y="58541"/>
                </a:lnTo>
                <a:lnTo>
                  <a:pt x="391608" y="94932"/>
                </a:lnTo>
                <a:lnTo>
                  <a:pt x="331080" y="141740"/>
                </a:lnTo>
                <a:lnTo>
                  <a:pt x="273198" y="197973"/>
                </a:lnTo>
                <a:lnTo>
                  <a:pt x="213791" y="257281"/>
                </a:lnTo>
                <a:lnTo>
                  <a:pt x="170248" y="320607"/>
                </a:lnTo>
                <a:lnTo>
                  <a:pt x="133231" y="371377"/>
                </a:lnTo>
                <a:lnTo>
                  <a:pt x="97884" y="431760"/>
                </a:lnTo>
                <a:lnTo>
                  <a:pt x="71088" y="488571"/>
                </a:lnTo>
                <a:lnTo>
                  <a:pt x="51572" y="536601"/>
                </a:lnTo>
                <a:lnTo>
                  <a:pt x="29607" y="599644"/>
                </a:lnTo>
                <a:lnTo>
                  <a:pt x="17705" y="648541"/>
                </a:lnTo>
                <a:lnTo>
                  <a:pt x="6769" y="700074"/>
                </a:lnTo>
                <a:lnTo>
                  <a:pt x="999" y="762653"/>
                </a:lnTo>
                <a:lnTo>
                  <a:pt x="0" y="811743"/>
                </a:lnTo>
                <a:lnTo>
                  <a:pt x="2781" y="870845"/>
                </a:lnTo>
                <a:lnTo>
                  <a:pt x="19839" y="927580"/>
                </a:lnTo>
                <a:lnTo>
                  <a:pt x="44245" y="989562"/>
                </a:lnTo>
                <a:lnTo>
                  <a:pt x="66626" y="1027025"/>
                </a:lnTo>
                <a:lnTo>
                  <a:pt x="109837" y="1081816"/>
                </a:lnTo>
                <a:lnTo>
                  <a:pt x="167073" y="1134741"/>
                </a:lnTo>
                <a:lnTo>
                  <a:pt x="218364" y="1168484"/>
                </a:lnTo>
                <a:lnTo>
                  <a:pt x="273556" y="1197679"/>
                </a:lnTo>
                <a:lnTo>
                  <a:pt x="336306" y="1225778"/>
                </a:lnTo>
                <a:lnTo>
                  <a:pt x="398020" y="1252456"/>
                </a:lnTo>
                <a:lnTo>
                  <a:pt x="460421" y="1279770"/>
                </a:lnTo>
                <a:lnTo>
                  <a:pt x="521238" y="1295744"/>
                </a:lnTo>
                <a:lnTo>
                  <a:pt x="574765" y="1306608"/>
                </a:lnTo>
                <a:lnTo>
                  <a:pt x="630781" y="1320760"/>
                </a:lnTo>
                <a:lnTo>
                  <a:pt x="689507" y="1334820"/>
                </a:lnTo>
                <a:lnTo>
                  <a:pt x="746774" y="1343273"/>
                </a:lnTo>
                <a:lnTo>
                  <a:pt x="797178" y="1344738"/>
                </a:lnTo>
                <a:lnTo>
                  <a:pt x="849157" y="1345171"/>
                </a:lnTo>
                <a:lnTo>
                  <a:pt x="901603" y="1345300"/>
                </a:lnTo>
                <a:lnTo>
                  <a:pt x="956086" y="1336938"/>
                </a:lnTo>
                <a:lnTo>
                  <a:pt x="1010695" y="1324021"/>
                </a:lnTo>
                <a:lnTo>
                  <a:pt x="1066542" y="1304615"/>
                </a:lnTo>
                <a:lnTo>
                  <a:pt x="1125213" y="1259920"/>
                </a:lnTo>
                <a:lnTo>
                  <a:pt x="1177767" y="1200969"/>
                </a:lnTo>
                <a:lnTo>
                  <a:pt x="1191193" y="1184087"/>
                </a:lnTo>
                <a:lnTo>
                  <a:pt x="1224161" y="1122792"/>
                </a:lnTo>
                <a:lnTo>
                  <a:pt x="1244322" y="1070631"/>
                </a:lnTo>
                <a:lnTo>
                  <a:pt x="1264899" y="1015267"/>
                </a:lnTo>
                <a:lnTo>
                  <a:pt x="1280228" y="959271"/>
                </a:lnTo>
                <a:lnTo>
                  <a:pt x="1294522" y="903150"/>
                </a:lnTo>
                <a:lnTo>
                  <a:pt x="1303020" y="847004"/>
                </a:lnTo>
                <a:lnTo>
                  <a:pt x="1305112" y="80840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217309" y="461406"/>
            <a:ext cx="3783724" cy="496688"/>
            <a:chOff x="1217309" y="461406"/>
            <a:chExt cx="3783724" cy="496688"/>
          </a:xfrm>
        </p:grpSpPr>
        <p:sp>
          <p:nvSpPr>
            <p:cNvPr id="2" name="Freeform 1"/>
            <p:cNvSpPr/>
            <p:nvPr/>
          </p:nvSpPr>
          <p:spPr>
            <a:xfrm>
              <a:off x="1374620" y="610652"/>
              <a:ext cx="4614" cy="263214"/>
            </a:xfrm>
            <a:custGeom>
              <a:avLst/>
              <a:gdLst/>
              <a:ahLst/>
              <a:cxnLst/>
              <a:rect l="0" t="0" r="0" b="0"/>
              <a:pathLst>
                <a:path w="4614" h="263214">
                  <a:moveTo>
                    <a:pt x="4613" y="0"/>
                  </a:moveTo>
                  <a:lnTo>
                    <a:pt x="1813" y="11668"/>
                  </a:lnTo>
                  <a:lnTo>
                    <a:pt x="311" y="22157"/>
                  </a:lnTo>
                  <a:lnTo>
                    <a:pt x="0" y="32464"/>
                  </a:lnTo>
                  <a:lnTo>
                    <a:pt x="507" y="42938"/>
                  </a:lnTo>
                  <a:lnTo>
                    <a:pt x="1326" y="53930"/>
                  </a:lnTo>
                  <a:lnTo>
                    <a:pt x="2142" y="65572"/>
                  </a:lnTo>
                  <a:lnTo>
                    <a:pt x="2826" y="77826"/>
                  </a:lnTo>
                  <a:lnTo>
                    <a:pt x="3352" y="90581"/>
                  </a:lnTo>
                  <a:lnTo>
                    <a:pt x="3738" y="103717"/>
                  </a:lnTo>
                  <a:lnTo>
                    <a:pt x="4013" y="117130"/>
                  </a:lnTo>
                  <a:lnTo>
                    <a:pt x="4204" y="130740"/>
                  </a:lnTo>
                  <a:lnTo>
                    <a:pt x="4336" y="144492"/>
                  </a:lnTo>
                  <a:lnTo>
                    <a:pt x="4427" y="158506"/>
                  </a:lnTo>
                  <a:lnTo>
                    <a:pt x="4488" y="173060"/>
                  </a:lnTo>
                  <a:lnTo>
                    <a:pt x="4529" y="188244"/>
                  </a:lnTo>
                  <a:lnTo>
                    <a:pt x="4557" y="203443"/>
                  </a:lnTo>
                  <a:lnTo>
                    <a:pt x="4578" y="219024"/>
                  </a:lnTo>
                  <a:lnTo>
                    <a:pt x="4596" y="237477"/>
                  </a:lnTo>
                  <a:lnTo>
                    <a:pt x="4613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217309" y="472544"/>
              <a:ext cx="400480" cy="482560"/>
            </a:xfrm>
            <a:custGeom>
              <a:avLst/>
              <a:gdLst/>
              <a:ahLst/>
              <a:cxnLst/>
              <a:rect l="0" t="0" r="0" b="0"/>
              <a:pathLst>
                <a:path w="400480" h="482560">
                  <a:moveTo>
                    <a:pt x="256680" y="1238"/>
                  </a:moveTo>
                  <a:lnTo>
                    <a:pt x="247812" y="4105"/>
                  </a:lnTo>
                  <a:lnTo>
                    <a:pt x="238825" y="6247"/>
                  </a:lnTo>
                  <a:lnTo>
                    <a:pt x="228830" y="7859"/>
                  </a:lnTo>
                  <a:lnTo>
                    <a:pt x="217849" y="9385"/>
                  </a:lnTo>
                  <a:lnTo>
                    <a:pt x="206038" y="11530"/>
                  </a:lnTo>
                  <a:lnTo>
                    <a:pt x="193579" y="14639"/>
                  </a:lnTo>
                  <a:lnTo>
                    <a:pt x="180641" y="18877"/>
                  </a:lnTo>
                  <a:lnTo>
                    <a:pt x="167360" y="24403"/>
                  </a:lnTo>
                  <a:lnTo>
                    <a:pt x="153843" y="31161"/>
                  </a:lnTo>
                  <a:lnTo>
                    <a:pt x="140328" y="38954"/>
                  </a:lnTo>
                  <a:lnTo>
                    <a:pt x="127174" y="47548"/>
                  </a:lnTo>
                  <a:lnTo>
                    <a:pt x="114553" y="56736"/>
                  </a:lnTo>
                  <a:lnTo>
                    <a:pt x="102620" y="66513"/>
                  </a:lnTo>
                  <a:lnTo>
                    <a:pt x="91598" y="77061"/>
                  </a:lnTo>
                  <a:lnTo>
                    <a:pt x="81521" y="88412"/>
                  </a:lnTo>
                  <a:lnTo>
                    <a:pt x="72432" y="100306"/>
                  </a:lnTo>
                  <a:lnTo>
                    <a:pt x="64465" y="112289"/>
                  </a:lnTo>
                  <a:lnTo>
                    <a:pt x="57580" y="124095"/>
                  </a:lnTo>
                  <a:lnTo>
                    <a:pt x="51445" y="135803"/>
                  </a:lnTo>
                  <a:lnTo>
                    <a:pt x="45550" y="147730"/>
                  </a:lnTo>
                  <a:lnTo>
                    <a:pt x="39583" y="160046"/>
                  </a:lnTo>
                  <a:lnTo>
                    <a:pt x="33590" y="172606"/>
                  </a:lnTo>
                  <a:lnTo>
                    <a:pt x="27866" y="185045"/>
                  </a:lnTo>
                  <a:lnTo>
                    <a:pt x="22574" y="197165"/>
                  </a:lnTo>
                  <a:lnTo>
                    <a:pt x="17886" y="209254"/>
                  </a:lnTo>
                  <a:lnTo>
                    <a:pt x="14043" y="221970"/>
                  </a:lnTo>
                  <a:lnTo>
                    <a:pt x="11087" y="235634"/>
                  </a:lnTo>
                  <a:lnTo>
                    <a:pt x="8747" y="250083"/>
                  </a:lnTo>
                  <a:lnTo>
                    <a:pt x="6554" y="264861"/>
                  </a:lnTo>
                  <a:lnTo>
                    <a:pt x="4231" y="279651"/>
                  </a:lnTo>
                  <a:lnTo>
                    <a:pt x="2006" y="294159"/>
                  </a:lnTo>
                  <a:lnTo>
                    <a:pt x="498" y="308047"/>
                  </a:lnTo>
                  <a:lnTo>
                    <a:pt x="0" y="321203"/>
                  </a:lnTo>
                  <a:lnTo>
                    <a:pt x="327" y="333849"/>
                  </a:lnTo>
                  <a:lnTo>
                    <a:pt x="1010" y="346422"/>
                  </a:lnTo>
                  <a:lnTo>
                    <a:pt x="1739" y="359179"/>
                  </a:lnTo>
                  <a:lnTo>
                    <a:pt x="2702" y="372037"/>
                  </a:lnTo>
                  <a:lnTo>
                    <a:pt x="4480" y="384677"/>
                  </a:lnTo>
                  <a:lnTo>
                    <a:pt x="7342" y="396919"/>
                  </a:lnTo>
                  <a:lnTo>
                    <a:pt x="11247" y="408580"/>
                  </a:lnTo>
                  <a:lnTo>
                    <a:pt x="16018" y="419412"/>
                  </a:lnTo>
                  <a:lnTo>
                    <a:pt x="21457" y="429361"/>
                  </a:lnTo>
                  <a:lnTo>
                    <a:pt x="27551" y="438534"/>
                  </a:lnTo>
                  <a:lnTo>
                    <a:pt x="34465" y="447088"/>
                  </a:lnTo>
                  <a:lnTo>
                    <a:pt x="42234" y="455172"/>
                  </a:lnTo>
                  <a:lnTo>
                    <a:pt x="51078" y="462585"/>
                  </a:lnTo>
                  <a:lnTo>
                    <a:pt x="61456" y="468813"/>
                  </a:lnTo>
                  <a:lnTo>
                    <a:pt x="73481" y="473669"/>
                  </a:lnTo>
                  <a:lnTo>
                    <a:pt x="86964" y="477268"/>
                  </a:lnTo>
                  <a:lnTo>
                    <a:pt x="101610" y="479850"/>
                  </a:lnTo>
                  <a:lnTo>
                    <a:pt x="117123" y="481652"/>
                  </a:lnTo>
                  <a:lnTo>
                    <a:pt x="133098" y="482559"/>
                  </a:lnTo>
                  <a:lnTo>
                    <a:pt x="149040" y="482119"/>
                  </a:lnTo>
                  <a:lnTo>
                    <a:pt x="164686" y="480195"/>
                  </a:lnTo>
                  <a:lnTo>
                    <a:pt x="179969" y="476937"/>
                  </a:lnTo>
                  <a:lnTo>
                    <a:pt x="194925" y="472609"/>
                  </a:lnTo>
                  <a:lnTo>
                    <a:pt x="209614" y="467471"/>
                  </a:lnTo>
                  <a:lnTo>
                    <a:pt x="223938" y="461580"/>
                  </a:lnTo>
                  <a:lnTo>
                    <a:pt x="237644" y="454803"/>
                  </a:lnTo>
                  <a:lnTo>
                    <a:pt x="250644" y="447135"/>
                  </a:lnTo>
                  <a:lnTo>
                    <a:pt x="263004" y="438698"/>
                  </a:lnTo>
                  <a:lnTo>
                    <a:pt x="274844" y="429658"/>
                  </a:lnTo>
                  <a:lnTo>
                    <a:pt x="286288" y="420163"/>
                  </a:lnTo>
                  <a:lnTo>
                    <a:pt x="297280" y="410176"/>
                  </a:lnTo>
                  <a:lnTo>
                    <a:pt x="307595" y="399487"/>
                  </a:lnTo>
                  <a:lnTo>
                    <a:pt x="317165" y="388036"/>
                  </a:lnTo>
                  <a:lnTo>
                    <a:pt x="326068" y="375905"/>
                  </a:lnTo>
                  <a:lnTo>
                    <a:pt x="334435" y="363230"/>
                  </a:lnTo>
                  <a:lnTo>
                    <a:pt x="342393" y="350151"/>
                  </a:lnTo>
                  <a:lnTo>
                    <a:pt x="349891" y="336944"/>
                  </a:lnTo>
                  <a:lnTo>
                    <a:pt x="356707" y="324005"/>
                  </a:lnTo>
                  <a:lnTo>
                    <a:pt x="362775" y="311521"/>
                  </a:lnTo>
                  <a:lnTo>
                    <a:pt x="368173" y="299342"/>
                  </a:lnTo>
                  <a:lnTo>
                    <a:pt x="373033" y="287091"/>
                  </a:lnTo>
                  <a:lnTo>
                    <a:pt x="377488" y="274549"/>
                  </a:lnTo>
                  <a:lnTo>
                    <a:pt x="381651" y="261667"/>
                  </a:lnTo>
                  <a:lnTo>
                    <a:pt x="385607" y="248479"/>
                  </a:lnTo>
                  <a:lnTo>
                    <a:pt x="389415" y="235042"/>
                  </a:lnTo>
                  <a:lnTo>
                    <a:pt x="392956" y="221255"/>
                  </a:lnTo>
                  <a:lnTo>
                    <a:pt x="395955" y="206860"/>
                  </a:lnTo>
                  <a:lnTo>
                    <a:pt x="398299" y="191773"/>
                  </a:lnTo>
                  <a:lnTo>
                    <a:pt x="399872" y="176218"/>
                  </a:lnTo>
                  <a:lnTo>
                    <a:pt x="400479" y="160623"/>
                  </a:lnTo>
                  <a:lnTo>
                    <a:pt x="400102" y="145244"/>
                  </a:lnTo>
                  <a:lnTo>
                    <a:pt x="398713" y="130154"/>
                  </a:lnTo>
                  <a:lnTo>
                    <a:pt x="396186" y="115336"/>
                  </a:lnTo>
                  <a:lnTo>
                    <a:pt x="392560" y="100747"/>
                  </a:lnTo>
                  <a:lnTo>
                    <a:pt x="388008" y="86663"/>
                  </a:lnTo>
                  <a:lnTo>
                    <a:pt x="382736" y="73650"/>
                  </a:lnTo>
                  <a:lnTo>
                    <a:pt x="376928" y="61933"/>
                  </a:lnTo>
                  <a:lnTo>
                    <a:pt x="370572" y="51420"/>
                  </a:lnTo>
                  <a:lnTo>
                    <a:pt x="363474" y="41890"/>
                  </a:lnTo>
                  <a:lnTo>
                    <a:pt x="355583" y="33111"/>
                  </a:lnTo>
                  <a:lnTo>
                    <a:pt x="346826" y="25044"/>
                  </a:lnTo>
                  <a:lnTo>
                    <a:pt x="337037" y="17837"/>
                  </a:lnTo>
                  <a:lnTo>
                    <a:pt x="326226" y="11513"/>
                  </a:lnTo>
                  <a:lnTo>
                    <a:pt x="314542" y="6281"/>
                  </a:lnTo>
                  <a:lnTo>
                    <a:pt x="302174" y="2596"/>
                  </a:lnTo>
                  <a:lnTo>
                    <a:pt x="289300" y="566"/>
                  </a:lnTo>
                  <a:lnTo>
                    <a:pt x="276063" y="0"/>
                  </a:lnTo>
                  <a:lnTo>
                    <a:pt x="262571" y="601"/>
                  </a:lnTo>
                  <a:lnTo>
                    <a:pt x="248908" y="2085"/>
                  </a:lnTo>
                  <a:lnTo>
                    <a:pt x="235293" y="4536"/>
                  </a:lnTo>
                  <a:lnTo>
                    <a:pt x="222071" y="8384"/>
                  </a:lnTo>
                  <a:lnTo>
                    <a:pt x="209399" y="13749"/>
                  </a:lnTo>
                  <a:lnTo>
                    <a:pt x="197262" y="20470"/>
                  </a:lnTo>
                  <a:lnTo>
                    <a:pt x="185571" y="28277"/>
                  </a:lnTo>
                  <a:lnTo>
                    <a:pt x="174232" y="36896"/>
                  </a:lnTo>
                  <a:lnTo>
                    <a:pt x="163414" y="46028"/>
                  </a:lnTo>
                  <a:lnTo>
                    <a:pt x="152385" y="56462"/>
                  </a:lnTo>
                  <a:lnTo>
                    <a:pt x="139056" y="71345"/>
                  </a:lnTo>
                  <a:lnTo>
                    <a:pt x="119810" y="959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716145" y="475520"/>
              <a:ext cx="231628" cy="472045"/>
            </a:xfrm>
            <a:custGeom>
              <a:avLst/>
              <a:gdLst/>
              <a:ahLst/>
              <a:cxnLst/>
              <a:rect l="0" t="0" r="0" b="0"/>
              <a:pathLst>
                <a:path w="231628" h="472045">
                  <a:moveTo>
                    <a:pt x="0" y="450987"/>
                  </a:moveTo>
                  <a:lnTo>
                    <a:pt x="2933" y="439319"/>
                  </a:lnTo>
                  <a:lnTo>
                    <a:pt x="5716" y="428830"/>
                  </a:lnTo>
                  <a:lnTo>
                    <a:pt x="8615" y="418520"/>
                  </a:lnTo>
                  <a:lnTo>
                    <a:pt x="11655" y="407873"/>
                  </a:lnTo>
                  <a:lnTo>
                    <a:pt x="14821" y="396232"/>
                  </a:lnTo>
                  <a:lnTo>
                    <a:pt x="18085" y="383336"/>
                  </a:lnTo>
                  <a:lnTo>
                    <a:pt x="21422" y="369257"/>
                  </a:lnTo>
                  <a:lnTo>
                    <a:pt x="24814" y="354206"/>
                  </a:lnTo>
                  <a:lnTo>
                    <a:pt x="28238" y="338410"/>
                  </a:lnTo>
                  <a:lnTo>
                    <a:pt x="31520" y="321905"/>
                  </a:lnTo>
                  <a:lnTo>
                    <a:pt x="34344" y="304542"/>
                  </a:lnTo>
                  <a:lnTo>
                    <a:pt x="36580" y="286312"/>
                  </a:lnTo>
                  <a:lnTo>
                    <a:pt x="38420" y="267495"/>
                  </a:lnTo>
                  <a:lnTo>
                    <a:pt x="40270" y="248557"/>
                  </a:lnTo>
                  <a:lnTo>
                    <a:pt x="42370" y="229789"/>
                  </a:lnTo>
                  <a:lnTo>
                    <a:pt x="44781" y="211610"/>
                  </a:lnTo>
                  <a:lnTo>
                    <a:pt x="47479" y="194629"/>
                  </a:lnTo>
                  <a:lnTo>
                    <a:pt x="50404" y="179053"/>
                  </a:lnTo>
                  <a:lnTo>
                    <a:pt x="53334" y="164441"/>
                  </a:lnTo>
                  <a:lnTo>
                    <a:pt x="55915" y="149933"/>
                  </a:lnTo>
                  <a:lnTo>
                    <a:pt x="57984" y="135025"/>
                  </a:lnTo>
                  <a:lnTo>
                    <a:pt x="59711" y="119889"/>
                  </a:lnTo>
                  <a:lnTo>
                    <a:pt x="61484" y="105173"/>
                  </a:lnTo>
                  <a:lnTo>
                    <a:pt x="63532" y="91234"/>
                  </a:lnTo>
                  <a:lnTo>
                    <a:pt x="65909" y="78111"/>
                  </a:lnTo>
                  <a:lnTo>
                    <a:pt x="68584" y="65691"/>
                  </a:lnTo>
                  <a:lnTo>
                    <a:pt x="71497" y="53821"/>
                  </a:lnTo>
                  <a:lnTo>
                    <a:pt x="74590" y="42359"/>
                  </a:lnTo>
                  <a:lnTo>
                    <a:pt x="77812" y="31188"/>
                  </a:lnTo>
                  <a:lnTo>
                    <a:pt x="81129" y="20245"/>
                  </a:lnTo>
                  <a:lnTo>
                    <a:pt x="84702" y="10291"/>
                  </a:lnTo>
                  <a:lnTo>
                    <a:pt x="89612" y="3076"/>
                  </a:lnTo>
                  <a:lnTo>
                    <a:pt x="96216" y="0"/>
                  </a:lnTo>
                  <a:lnTo>
                    <a:pt x="103121" y="1602"/>
                  </a:lnTo>
                  <a:lnTo>
                    <a:pt x="109943" y="7415"/>
                  </a:lnTo>
                  <a:lnTo>
                    <a:pt x="116719" y="16594"/>
                  </a:lnTo>
                  <a:lnTo>
                    <a:pt x="123509" y="28292"/>
                  </a:lnTo>
                  <a:lnTo>
                    <a:pt x="130334" y="41798"/>
                  </a:lnTo>
                  <a:lnTo>
                    <a:pt x="137036" y="56247"/>
                  </a:lnTo>
                  <a:lnTo>
                    <a:pt x="143301" y="70630"/>
                  </a:lnTo>
                  <a:lnTo>
                    <a:pt x="148992" y="84419"/>
                  </a:lnTo>
                  <a:lnTo>
                    <a:pt x="154133" y="97812"/>
                  </a:lnTo>
                  <a:lnTo>
                    <a:pt x="158820" y="111494"/>
                  </a:lnTo>
                  <a:lnTo>
                    <a:pt x="163158" y="125845"/>
                  </a:lnTo>
                  <a:lnTo>
                    <a:pt x="167243" y="140606"/>
                  </a:lnTo>
                  <a:lnTo>
                    <a:pt x="171146" y="155070"/>
                  </a:lnTo>
                  <a:lnTo>
                    <a:pt x="174919" y="168846"/>
                  </a:lnTo>
                  <a:lnTo>
                    <a:pt x="178437" y="182029"/>
                  </a:lnTo>
                  <a:lnTo>
                    <a:pt x="181420" y="195022"/>
                  </a:lnTo>
                  <a:lnTo>
                    <a:pt x="183763" y="208099"/>
                  </a:lnTo>
                  <a:lnTo>
                    <a:pt x="185674" y="221526"/>
                  </a:lnTo>
                  <a:lnTo>
                    <a:pt x="187573" y="235619"/>
                  </a:lnTo>
                  <a:lnTo>
                    <a:pt x="189704" y="250480"/>
                  </a:lnTo>
                  <a:lnTo>
                    <a:pt x="192137" y="266039"/>
                  </a:lnTo>
                  <a:lnTo>
                    <a:pt x="194850" y="282162"/>
                  </a:lnTo>
                  <a:lnTo>
                    <a:pt x="197784" y="298710"/>
                  </a:lnTo>
                  <a:lnTo>
                    <a:pt x="200721" y="315568"/>
                  </a:lnTo>
                  <a:lnTo>
                    <a:pt x="203305" y="332643"/>
                  </a:lnTo>
                  <a:lnTo>
                    <a:pt x="205377" y="349861"/>
                  </a:lnTo>
                  <a:lnTo>
                    <a:pt x="207106" y="366846"/>
                  </a:lnTo>
                  <a:lnTo>
                    <a:pt x="208880" y="382951"/>
                  </a:lnTo>
                  <a:lnTo>
                    <a:pt x="210929" y="397890"/>
                  </a:lnTo>
                  <a:lnTo>
                    <a:pt x="213345" y="411649"/>
                  </a:lnTo>
                  <a:lnTo>
                    <a:pt x="216513" y="425872"/>
                  </a:lnTo>
                  <a:lnTo>
                    <a:pt x="221832" y="444041"/>
                  </a:lnTo>
                  <a:lnTo>
                    <a:pt x="231627" y="47204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768787" y="789637"/>
              <a:ext cx="147400" cy="42115"/>
            </a:xfrm>
            <a:custGeom>
              <a:avLst/>
              <a:gdLst/>
              <a:ahLst/>
              <a:cxnLst/>
              <a:rect l="0" t="0" r="0" b="0"/>
              <a:pathLst>
                <a:path w="147400" h="42115">
                  <a:moveTo>
                    <a:pt x="147399" y="0"/>
                  </a:moveTo>
                  <a:lnTo>
                    <a:pt x="138531" y="2934"/>
                  </a:lnTo>
                  <a:lnTo>
                    <a:pt x="129544" y="5716"/>
                  </a:lnTo>
                  <a:lnTo>
                    <a:pt x="119553" y="8615"/>
                  </a:lnTo>
                  <a:lnTo>
                    <a:pt x="108746" y="11656"/>
                  </a:lnTo>
                  <a:lnTo>
                    <a:pt x="97582" y="14821"/>
                  </a:lnTo>
                  <a:lnTo>
                    <a:pt x="86372" y="18085"/>
                  </a:lnTo>
                  <a:lnTo>
                    <a:pt x="75088" y="21423"/>
                  </a:lnTo>
                  <a:lnTo>
                    <a:pt x="63455" y="24814"/>
                  </a:lnTo>
                  <a:lnTo>
                    <a:pt x="51354" y="28238"/>
                  </a:lnTo>
                  <a:lnTo>
                    <a:pt x="39404" y="31532"/>
                  </a:lnTo>
                  <a:lnTo>
                    <a:pt x="27707" y="34714"/>
                  </a:lnTo>
                  <a:lnTo>
                    <a:pt x="15233" y="3806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008970" y="492640"/>
              <a:ext cx="170430" cy="457583"/>
            </a:xfrm>
            <a:custGeom>
              <a:avLst/>
              <a:gdLst/>
              <a:ahLst/>
              <a:cxnLst/>
              <a:rect l="0" t="0" r="0" b="0"/>
              <a:pathLst>
                <a:path w="170430" h="457583">
                  <a:moveTo>
                    <a:pt x="138843" y="339111"/>
                  </a:moveTo>
                  <a:lnTo>
                    <a:pt x="135842" y="330377"/>
                  </a:lnTo>
                  <a:lnTo>
                    <a:pt x="132420" y="322670"/>
                  </a:lnTo>
                  <a:lnTo>
                    <a:pt x="128219" y="315272"/>
                  </a:lnTo>
                  <a:lnTo>
                    <a:pt x="123146" y="308184"/>
                  </a:lnTo>
                  <a:lnTo>
                    <a:pt x="117016" y="301654"/>
                  </a:lnTo>
                  <a:lnTo>
                    <a:pt x="109833" y="295791"/>
                  </a:lnTo>
                  <a:lnTo>
                    <a:pt x="101745" y="290872"/>
                  </a:lnTo>
                  <a:lnTo>
                    <a:pt x="92951" y="287398"/>
                  </a:lnTo>
                  <a:lnTo>
                    <a:pt x="83630" y="285519"/>
                  </a:lnTo>
                  <a:lnTo>
                    <a:pt x="73934" y="285393"/>
                  </a:lnTo>
                  <a:lnTo>
                    <a:pt x="63972" y="287354"/>
                  </a:lnTo>
                  <a:lnTo>
                    <a:pt x="53837" y="291378"/>
                  </a:lnTo>
                  <a:lnTo>
                    <a:pt x="43913" y="297164"/>
                  </a:lnTo>
                  <a:lnTo>
                    <a:pt x="34856" y="304327"/>
                  </a:lnTo>
                  <a:lnTo>
                    <a:pt x="26951" y="312510"/>
                  </a:lnTo>
                  <a:lnTo>
                    <a:pt x="20152" y="321426"/>
                  </a:lnTo>
                  <a:lnTo>
                    <a:pt x="14269" y="330854"/>
                  </a:lnTo>
                  <a:lnTo>
                    <a:pt x="9097" y="340637"/>
                  </a:lnTo>
                  <a:lnTo>
                    <a:pt x="4774" y="350663"/>
                  </a:lnTo>
                  <a:lnTo>
                    <a:pt x="1767" y="360853"/>
                  </a:lnTo>
                  <a:lnTo>
                    <a:pt x="224" y="371154"/>
                  </a:lnTo>
                  <a:lnTo>
                    <a:pt x="0" y="381531"/>
                  </a:lnTo>
                  <a:lnTo>
                    <a:pt x="837" y="391958"/>
                  </a:lnTo>
                  <a:lnTo>
                    <a:pt x="2478" y="402414"/>
                  </a:lnTo>
                  <a:lnTo>
                    <a:pt x="4867" y="412724"/>
                  </a:lnTo>
                  <a:lnTo>
                    <a:pt x="8141" y="422574"/>
                  </a:lnTo>
                  <a:lnTo>
                    <a:pt x="12312" y="431820"/>
                  </a:lnTo>
                  <a:lnTo>
                    <a:pt x="17587" y="440164"/>
                  </a:lnTo>
                  <a:lnTo>
                    <a:pt x="24417" y="447090"/>
                  </a:lnTo>
                  <a:lnTo>
                    <a:pt x="32896" y="452441"/>
                  </a:lnTo>
                  <a:lnTo>
                    <a:pt x="42507" y="456050"/>
                  </a:lnTo>
                  <a:lnTo>
                    <a:pt x="52335" y="457582"/>
                  </a:lnTo>
                  <a:lnTo>
                    <a:pt x="61829" y="457051"/>
                  </a:lnTo>
                  <a:lnTo>
                    <a:pt x="70810" y="454595"/>
                  </a:lnTo>
                  <a:lnTo>
                    <a:pt x="79295" y="450288"/>
                  </a:lnTo>
                  <a:lnTo>
                    <a:pt x="87365" y="444353"/>
                  </a:lnTo>
                  <a:lnTo>
                    <a:pt x="94954" y="436947"/>
                  </a:lnTo>
                  <a:lnTo>
                    <a:pt x="101839" y="428081"/>
                  </a:lnTo>
                  <a:lnTo>
                    <a:pt x="107957" y="417893"/>
                  </a:lnTo>
                  <a:lnTo>
                    <a:pt x="113389" y="406460"/>
                  </a:lnTo>
                  <a:lnTo>
                    <a:pt x="118274" y="393729"/>
                  </a:lnTo>
                  <a:lnTo>
                    <a:pt x="122746" y="379793"/>
                  </a:lnTo>
                  <a:lnTo>
                    <a:pt x="126919" y="364859"/>
                  </a:lnTo>
                  <a:lnTo>
                    <a:pt x="130883" y="349157"/>
                  </a:lnTo>
                  <a:lnTo>
                    <a:pt x="134697" y="332890"/>
                  </a:lnTo>
                  <a:lnTo>
                    <a:pt x="138241" y="316222"/>
                  </a:lnTo>
                  <a:lnTo>
                    <a:pt x="141243" y="299273"/>
                  </a:lnTo>
                  <a:lnTo>
                    <a:pt x="143598" y="282126"/>
                  </a:lnTo>
                  <a:lnTo>
                    <a:pt x="145517" y="264679"/>
                  </a:lnTo>
                  <a:lnTo>
                    <a:pt x="147421" y="246667"/>
                  </a:lnTo>
                  <a:lnTo>
                    <a:pt x="149551" y="227989"/>
                  </a:lnTo>
                  <a:lnTo>
                    <a:pt x="151814" y="208698"/>
                  </a:lnTo>
                  <a:lnTo>
                    <a:pt x="153880" y="188910"/>
                  </a:lnTo>
                  <a:lnTo>
                    <a:pt x="155562" y="168748"/>
                  </a:lnTo>
                  <a:lnTo>
                    <a:pt x="156674" y="148479"/>
                  </a:lnTo>
                  <a:lnTo>
                    <a:pt x="156962" y="128492"/>
                  </a:lnTo>
                  <a:lnTo>
                    <a:pt x="156379" y="108979"/>
                  </a:lnTo>
                  <a:lnTo>
                    <a:pt x="155189" y="90114"/>
                  </a:lnTo>
                  <a:lnTo>
                    <a:pt x="153859" y="72132"/>
                  </a:lnTo>
                  <a:lnTo>
                    <a:pt x="152665" y="55081"/>
                  </a:lnTo>
                  <a:lnTo>
                    <a:pt x="151373" y="39172"/>
                  </a:lnTo>
                  <a:lnTo>
                    <a:pt x="149368" y="24852"/>
                  </a:lnTo>
                  <a:lnTo>
                    <a:pt x="146350" y="12272"/>
                  </a:lnTo>
                  <a:lnTo>
                    <a:pt x="142365" y="3131"/>
                  </a:lnTo>
                  <a:lnTo>
                    <a:pt x="138215" y="0"/>
                  </a:lnTo>
                  <a:lnTo>
                    <a:pt x="134814" y="2684"/>
                  </a:lnTo>
                  <a:lnTo>
                    <a:pt x="131927" y="9894"/>
                  </a:lnTo>
                  <a:lnTo>
                    <a:pt x="129182" y="20363"/>
                  </a:lnTo>
                  <a:lnTo>
                    <a:pt x="126537" y="33106"/>
                  </a:lnTo>
                  <a:lnTo>
                    <a:pt x="124233" y="47409"/>
                  </a:lnTo>
                  <a:lnTo>
                    <a:pt x="122396" y="62769"/>
                  </a:lnTo>
                  <a:lnTo>
                    <a:pt x="121015" y="78679"/>
                  </a:lnTo>
                  <a:lnTo>
                    <a:pt x="120016" y="94597"/>
                  </a:lnTo>
                  <a:lnTo>
                    <a:pt x="119315" y="110230"/>
                  </a:lnTo>
                  <a:lnTo>
                    <a:pt x="118999" y="125340"/>
                  </a:lnTo>
                  <a:lnTo>
                    <a:pt x="119311" y="139650"/>
                  </a:lnTo>
                  <a:lnTo>
                    <a:pt x="120331" y="153106"/>
                  </a:lnTo>
                  <a:lnTo>
                    <a:pt x="121829" y="166297"/>
                  </a:lnTo>
                  <a:lnTo>
                    <a:pt x="123373" y="180302"/>
                  </a:lnTo>
                  <a:lnTo>
                    <a:pt x="124710" y="195647"/>
                  </a:lnTo>
                  <a:lnTo>
                    <a:pt x="125929" y="211872"/>
                  </a:lnTo>
                  <a:lnTo>
                    <a:pt x="127354" y="227850"/>
                  </a:lnTo>
                  <a:lnTo>
                    <a:pt x="129159" y="242938"/>
                  </a:lnTo>
                  <a:lnTo>
                    <a:pt x="131203" y="257322"/>
                  </a:lnTo>
                  <a:lnTo>
                    <a:pt x="133121" y="271727"/>
                  </a:lnTo>
                  <a:lnTo>
                    <a:pt x="134714" y="286591"/>
                  </a:lnTo>
                  <a:lnTo>
                    <a:pt x="136105" y="301710"/>
                  </a:lnTo>
                  <a:lnTo>
                    <a:pt x="137646" y="316420"/>
                  </a:lnTo>
                  <a:lnTo>
                    <a:pt x="139534" y="330359"/>
                  </a:lnTo>
                  <a:lnTo>
                    <a:pt x="141803" y="343483"/>
                  </a:lnTo>
                  <a:lnTo>
                    <a:pt x="144405" y="355905"/>
                  </a:lnTo>
                  <a:lnTo>
                    <a:pt x="147269" y="367766"/>
                  </a:lnTo>
                  <a:lnTo>
                    <a:pt x="150369" y="378951"/>
                  </a:lnTo>
                  <a:lnTo>
                    <a:pt x="154136" y="390273"/>
                  </a:lnTo>
                  <a:lnTo>
                    <a:pt x="160018" y="403849"/>
                  </a:lnTo>
                  <a:lnTo>
                    <a:pt x="170429" y="4233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258082" y="488325"/>
              <a:ext cx="163473" cy="438857"/>
            </a:xfrm>
            <a:custGeom>
              <a:avLst/>
              <a:gdLst/>
              <a:ahLst/>
              <a:cxnLst/>
              <a:rect l="0" t="0" r="0" b="0"/>
              <a:pathLst>
                <a:path w="163473" h="438857">
                  <a:moveTo>
                    <a:pt x="100301" y="343426"/>
                  </a:moveTo>
                  <a:lnTo>
                    <a:pt x="97300" y="331825"/>
                  </a:lnTo>
                  <a:lnTo>
                    <a:pt x="93878" y="321976"/>
                  </a:lnTo>
                  <a:lnTo>
                    <a:pt x="89677" y="312985"/>
                  </a:lnTo>
                  <a:lnTo>
                    <a:pt x="84604" y="305062"/>
                  </a:lnTo>
                  <a:lnTo>
                    <a:pt x="78474" y="298979"/>
                  </a:lnTo>
                  <a:lnTo>
                    <a:pt x="71291" y="295021"/>
                  </a:lnTo>
                  <a:lnTo>
                    <a:pt x="63204" y="293165"/>
                  </a:lnTo>
                  <a:lnTo>
                    <a:pt x="54409" y="293352"/>
                  </a:lnTo>
                  <a:lnTo>
                    <a:pt x="45098" y="295334"/>
                  </a:lnTo>
                  <a:lnTo>
                    <a:pt x="35746" y="298916"/>
                  </a:lnTo>
                  <a:lnTo>
                    <a:pt x="27082" y="304053"/>
                  </a:lnTo>
                  <a:lnTo>
                    <a:pt x="19448" y="310581"/>
                  </a:lnTo>
                  <a:lnTo>
                    <a:pt x="13003" y="318402"/>
                  </a:lnTo>
                  <a:lnTo>
                    <a:pt x="7890" y="327554"/>
                  </a:lnTo>
                  <a:lnTo>
                    <a:pt x="4049" y="337929"/>
                  </a:lnTo>
                  <a:lnTo>
                    <a:pt x="1434" y="349149"/>
                  </a:lnTo>
                  <a:lnTo>
                    <a:pt x="111" y="360673"/>
                  </a:lnTo>
                  <a:lnTo>
                    <a:pt x="0" y="372158"/>
                  </a:lnTo>
                  <a:lnTo>
                    <a:pt x="1058" y="383309"/>
                  </a:lnTo>
                  <a:lnTo>
                    <a:pt x="3362" y="393797"/>
                  </a:lnTo>
                  <a:lnTo>
                    <a:pt x="6843" y="403512"/>
                  </a:lnTo>
                  <a:lnTo>
                    <a:pt x="11467" y="412357"/>
                  </a:lnTo>
                  <a:lnTo>
                    <a:pt x="17320" y="420161"/>
                  </a:lnTo>
                  <a:lnTo>
                    <a:pt x="24332" y="426922"/>
                  </a:lnTo>
                  <a:lnTo>
                    <a:pt x="32311" y="432464"/>
                  </a:lnTo>
                  <a:lnTo>
                    <a:pt x="41036" y="436364"/>
                  </a:lnTo>
                  <a:lnTo>
                    <a:pt x="50303" y="438534"/>
                  </a:lnTo>
                  <a:lnTo>
                    <a:pt x="59626" y="438856"/>
                  </a:lnTo>
                  <a:lnTo>
                    <a:pt x="68272" y="437027"/>
                  </a:lnTo>
                  <a:lnTo>
                    <a:pt x="75897" y="433088"/>
                  </a:lnTo>
                  <a:lnTo>
                    <a:pt x="82507" y="427189"/>
                  </a:lnTo>
                  <a:lnTo>
                    <a:pt x="88263" y="419418"/>
                  </a:lnTo>
                  <a:lnTo>
                    <a:pt x="93363" y="410008"/>
                  </a:lnTo>
                  <a:lnTo>
                    <a:pt x="98147" y="399285"/>
                  </a:lnTo>
                  <a:lnTo>
                    <a:pt x="103061" y="387572"/>
                  </a:lnTo>
                  <a:lnTo>
                    <a:pt x="108334" y="375136"/>
                  </a:lnTo>
                  <a:lnTo>
                    <a:pt x="113844" y="362025"/>
                  </a:lnTo>
                  <a:lnTo>
                    <a:pt x="119237" y="348085"/>
                  </a:lnTo>
                  <a:lnTo>
                    <a:pt x="124303" y="333294"/>
                  </a:lnTo>
                  <a:lnTo>
                    <a:pt x="128838" y="317598"/>
                  </a:lnTo>
                  <a:lnTo>
                    <a:pt x="132578" y="300843"/>
                  </a:lnTo>
                  <a:lnTo>
                    <a:pt x="135460" y="283049"/>
                  </a:lnTo>
                  <a:lnTo>
                    <a:pt x="137580" y="264369"/>
                  </a:lnTo>
                  <a:lnTo>
                    <a:pt x="139094" y="244999"/>
                  </a:lnTo>
                  <a:lnTo>
                    <a:pt x="140148" y="225121"/>
                  </a:lnTo>
                  <a:lnTo>
                    <a:pt x="140705" y="205045"/>
                  </a:lnTo>
                  <a:lnTo>
                    <a:pt x="140556" y="185187"/>
                  </a:lnTo>
                  <a:lnTo>
                    <a:pt x="139646" y="165756"/>
                  </a:lnTo>
                  <a:lnTo>
                    <a:pt x="138222" y="146777"/>
                  </a:lnTo>
                  <a:lnTo>
                    <a:pt x="136728" y="128185"/>
                  </a:lnTo>
                  <a:lnTo>
                    <a:pt x="135424" y="109903"/>
                  </a:lnTo>
                  <a:lnTo>
                    <a:pt x="134227" y="92013"/>
                  </a:lnTo>
                  <a:lnTo>
                    <a:pt x="132817" y="74760"/>
                  </a:lnTo>
                  <a:lnTo>
                    <a:pt x="131017" y="58229"/>
                  </a:lnTo>
                  <a:lnTo>
                    <a:pt x="128807" y="42516"/>
                  </a:lnTo>
                  <a:lnTo>
                    <a:pt x="126245" y="27803"/>
                  </a:lnTo>
                  <a:lnTo>
                    <a:pt x="123402" y="14157"/>
                  </a:lnTo>
                  <a:lnTo>
                    <a:pt x="120195" y="3795"/>
                  </a:lnTo>
                  <a:lnTo>
                    <a:pt x="117021" y="0"/>
                  </a:lnTo>
                  <a:lnTo>
                    <a:pt x="114716" y="2525"/>
                  </a:lnTo>
                  <a:lnTo>
                    <a:pt x="113248" y="9828"/>
                  </a:lnTo>
                  <a:lnTo>
                    <a:pt x="112344" y="20472"/>
                  </a:lnTo>
                  <a:lnTo>
                    <a:pt x="111789" y="33389"/>
                  </a:lnTo>
                  <a:lnTo>
                    <a:pt x="111444" y="47842"/>
                  </a:lnTo>
                  <a:lnTo>
                    <a:pt x="111226" y="63491"/>
                  </a:lnTo>
                  <a:lnTo>
                    <a:pt x="111087" y="80303"/>
                  </a:lnTo>
                  <a:lnTo>
                    <a:pt x="110998" y="98181"/>
                  </a:lnTo>
                  <a:lnTo>
                    <a:pt x="110941" y="116938"/>
                  </a:lnTo>
                  <a:lnTo>
                    <a:pt x="110903" y="136370"/>
                  </a:lnTo>
                  <a:lnTo>
                    <a:pt x="110878" y="156300"/>
                  </a:lnTo>
                  <a:lnTo>
                    <a:pt x="110862" y="176583"/>
                  </a:lnTo>
                  <a:lnTo>
                    <a:pt x="110851" y="197113"/>
                  </a:lnTo>
                  <a:lnTo>
                    <a:pt x="110848" y="217808"/>
                  </a:lnTo>
                  <a:lnTo>
                    <a:pt x="111016" y="238452"/>
                  </a:lnTo>
                  <a:lnTo>
                    <a:pt x="111662" y="258699"/>
                  </a:lnTo>
                  <a:lnTo>
                    <a:pt x="112908" y="278390"/>
                  </a:lnTo>
                  <a:lnTo>
                    <a:pt x="114559" y="297376"/>
                  </a:lnTo>
                  <a:lnTo>
                    <a:pt x="116207" y="315440"/>
                  </a:lnTo>
                  <a:lnTo>
                    <a:pt x="117613" y="332550"/>
                  </a:lnTo>
                  <a:lnTo>
                    <a:pt x="118878" y="348669"/>
                  </a:lnTo>
                  <a:lnTo>
                    <a:pt x="120335" y="363662"/>
                  </a:lnTo>
                  <a:lnTo>
                    <a:pt x="122175" y="377552"/>
                  </a:lnTo>
                  <a:lnTo>
                    <a:pt x="124847" y="390059"/>
                  </a:lnTo>
                  <a:lnTo>
                    <a:pt x="129702" y="401743"/>
                  </a:lnTo>
                  <a:lnTo>
                    <a:pt x="140524" y="413633"/>
                  </a:lnTo>
                  <a:lnTo>
                    <a:pt x="163472" y="4276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875333" y="536953"/>
              <a:ext cx="20004" cy="400084"/>
            </a:xfrm>
            <a:custGeom>
              <a:avLst/>
              <a:gdLst/>
              <a:ahLst/>
              <a:cxnLst/>
              <a:rect l="0" t="0" r="0" b="0"/>
              <a:pathLst>
                <a:path w="20004" h="400084">
                  <a:moveTo>
                    <a:pt x="9475" y="0"/>
                  </a:moveTo>
                  <a:lnTo>
                    <a:pt x="6608" y="8868"/>
                  </a:lnTo>
                  <a:lnTo>
                    <a:pt x="4466" y="17855"/>
                  </a:lnTo>
                  <a:lnTo>
                    <a:pt x="2863" y="27864"/>
                  </a:lnTo>
                  <a:lnTo>
                    <a:pt x="1683" y="39363"/>
                  </a:lnTo>
                  <a:lnTo>
                    <a:pt x="834" y="53120"/>
                  </a:lnTo>
                  <a:lnTo>
                    <a:pt x="241" y="69320"/>
                  </a:lnTo>
                  <a:lnTo>
                    <a:pt x="0" y="87043"/>
                  </a:lnTo>
                  <a:lnTo>
                    <a:pt x="364" y="104620"/>
                  </a:lnTo>
                  <a:lnTo>
                    <a:pt x="1419" y="121115"/>
                  </a:lnTo>
                  <a:lnTo>
                    <a:pt x="2941" y="136947"/>
                  </a:lnTo>
                  <a:lnTo>
                    <a:pt x="4501" y="153470"/>
                  </a:lnTo>
                  <a:lnTo>
                    <a:pt x="5845" y="171431"/>
                  </a:lnTo>
                  <a:lnTo>
                    <a:pt x="6898" y="190616"/>
                  </a:lnTo>
                  <a:lnTo>
                    <a:pt x="7679" y="210206"/>
                  </a:lnTo>
                  <a:lnTo>
                    <a:pt x="8244" y="229653"/>
                  </a:lnTo>
                  <a:lnTo>
                    <a:pt x="8809" y="248747"/>
                  </a:lnTo>
                  <a:lnTo>
                    <a:pt x="9730" y="267468"/>
                  </a:lnTo>
                  <a:lnTo>
                    <a:pt x="11164" y="285863"/>
                  </a:lnTo>
                  <a:lnTo>
                    <a:pt x="12943" y="303841"/>
                  </a:lnTo>
                  <a:lnTo>
                    <a:pt x="14676" y="321159"/>
                  </a:lnTo>
                  <a:lnTo>
                    <a:pt x="16137" y="337723"/>
                  </a:lnTo>
                  <a:lnTo>
                    <a:pt x="17271" y="353003"/>
                  </a:lnTo>
                  <a:lnTo>
                    <a:pt x="18228" y="367455"/>
                  </a:lnTo>
                  <a:lnTo>
                    <a:pt x="19091" y="382349"/>
                  </a:lnTo>
                  <a:lnTo>
                    <a:pt x="20003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747937" y="715937"/>
              <a:ext cx="252685" cy="10530"/>
            </a:xfrm>
            <a:custGeom>
              <a:avLst/>
              <a:gdLst/>
              <a:ahLst/>
              <a:cxnLst/>
              <a:rect l="0" t="0" r="0" b="0"/>
              <a:pathLst>
                <a:path w="252685" h="10530">
                  <a:moveTo>
                    <a:pt x="252684" y="0"/>
                  </a:moveTo>
                  <a:lnTo>
                    <a:pt x="238082" y="0"/>
                  </a:lnTo>
                  <a:lnTo>
                    <a:pt x="224811" y="0"/>
                  </a:lnTo>
                  <a:lnTo>
                    <a:pt x="211610" y="0"/>
                  </a:lnTo>
                  <a:lnTo>
                    <a:pt x="198268" y="0"/>
                  </a:lnTo>
                  <a:lnTo>
                    <a:pt x="184759" y="0"/>
                  </a:lnTo>
                  <a:lnTo>
                    <a:pt x="171102" y="0"/>
                  </a:lnTo>
                  <a:lnTo>
                    <a:pt x="157163" y="0"/>
                  </a:lnTo>
                  <a:lnTo>
                    <a:pt x="142665" y="0"/>
                  </a:lnTo>
                  <a:lnTo>
                    <a:pt x="127508" y="0"/>
                  </a:lnTo>
                  <a:lnTo>
                    <a:pt x="111905" y="0"/>
                  </a:lnTo>
                  <a:lnTo>
                    <a:pt x="96278" y="0"/>
                  </a:lnTo>
                  <a:lnTo>
                    <a:pt x="80887" y="5"/>
                  </a:lnTo>
                  <a:lnTo>
                    <a:pt x="66020" y="207"/>
                  </a:lnTo>
                  <a:lnTo>
                    <a:pt x="50410" y="1108"/>
                  </a:lnTo>
                  <a:lnTo>
                    <a:pt x="30455" y="390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000621" y="494839"/>
              <a:ext cx="389556" cy="413112"/>
            </a:xfrm>
            <a:custGeom>
              <a:avLst/>
              <a:gdLst/>
              <a:ahLst/>
              <a:cxnLst/>
              <a:rect l="0" t="0" r="0" b="0"/>
              <a:pathLst>
                <a:path w="389556" h="413112">
                  <a:moveTo>
                    <a:pt x="0" y="0"/>
                  </a:moveTo>
                  <a:lnTo>
                    <a:pt x="2934" y="11735"/>
                  </a:lnTo>
                  <a:lnTo>
                    <a:pt x="5716" y="22864"/>
                  </a:lnTo>
                  <a:lnTo>
                    <a:pt x="8611" y="34467"/>
                  </a:lnTo>
                  <a:lnTo>
                    <a:pt x="11479" y="46801"/>
                  </a:lnTo>
                  <a:lnTo>
                    <a:pt x="13995" y="60109"/>
                  </a:lnTo>
                  <a:lnTo>
                    <a:pt x="16011" y="74418"/>
                  </a:lnTo>
                  <a:lnTo>
                    <a:pt x="17696" y="89596"/>
                  </a:lnTo>
                  <a:lnTo>
                    <a:pt x="19439" y="105458"/>
                  </a:lnTo>
                  <a:lnTo>
                    <a:pt x="21461" y="121829"/>
                  </a:lnTo>
                  <a:lnTo>
                    <a:pt x="23650" y="138566"/>
                  </a:lnTo>
                  <a:lnTo>
                    <a:pt x="25666" y="155561"/>
                  </a:lnTo>
                  <a:lnTo>
                    <a:pt x="27319" y="172733"/>
                  </a:lnTo>
                  <a:lnTo>
                    <a:pt x="28582" y="190028"/>
                  </a:lnTo>
                  <a:lnTo>
                    <a:pt x="29504" y="207405"/>
                  </a:lnTo>
                  <a:lnTo>
                    <a:pt x="30159" y="224834"/>
                  </a:lnTo>
                  <a:lnTo>
                    <a:pt x="30615" y="242132"/>
                  </a:lnTo>
                  <a:lnTo>
                    <a:pt x="30929" y="258980"/>
                  </a:lnTo>
                  <a:lnTo>
                    <a:pt x="31143" y="275240"/>
                  </a:lnTo>
                  <a:lnTo>
                    <a:pt x="31289" y="290939"/>
                  </a:lnTo>
                  <a:lnTo>
                    <a:pt x="31387" y="306175"/>
                  </a:lnTo>
                  <a:lnTo>
                    <a:pt x="31457" y="321052"/>
                  </a:lnTo>
                  <a:lnTo>
                    <a:pt x="31674" y="335501"/>
                  </a:lnTo>
                  <a:lnTo>
                    <a:pt x="32352" y="349291"/>
                  </a:lnTo>
                  <a:lnTo>
                    <a:pt x="33628" y="362281"/>
                  </a:lnTo>
                  <a:lnTo>
                    <a:pt x="35550" y="372162"/>
                  </a:lnTo>
                  <a:lnTo>
                    <a:pt x="37689" y="375596"/>
                  </a:lnTo>
                  <a:lnTo>
                    <a:pt x="39301" y="372836"/>
                  </a:lnTo>
                  <a:lnTo>
                    <a:pt x="40346" y="365397"/>
                  </a:lnTo>
                  <a:lnTo>
                    <a:pt x="40998" y="354844"/>
                  </a:lnTo>
                  <a:lnTo>
                    <a:pt x="41403" y="342527"/>
                  </a:lnTo>
                  <a:lnTo>
                    <a:pt x="41661" y="329307"/>
                  </a:lnTo>
                  <a:lnTo>
                    <a:pt x="41995" y="315811"/>
                  </a:lnTo>
                  <a:lnTo>
                    <a:pt x="42746" y="302580"/>
                  </a:lnTo>
                  <a:lnTo>
                    <a:pt x="44071" y="289863"/>
                  </a:lnTo>
                  <a:lnTo>
                    <a:pt x="46112" y="277844"/>
                  </a:lnTo>
                  <a:lnTo>
                    <a:pt x="49086" y="266754"/>
                  </a:lnTo>
                  <a:lnTo>
                    <a:pt x="53019" y="256636"/>
                  </a:lnTo>
                  <a:lnTo>
                    <a:pt x="57947" y="247855"/>
                  </a:lnTo>
                  <a:lnTo>
                    <a:pt x="64005" y="241159"/>
                  </a:lnTo>
                  <a:lnTo>
                    <a:pt x="71149" y="236781"/>
                  </a:lnTo>
                  <a:lnTo>
                    <a:pt x="79047" y="234977"/>
                  </a:lnTo>
                  <a:lnTo>
                    <a:pt x="87186" y="236260"/>
                  </a:lnTo>
                  <a:lnTo>
                    <a:pt x="95245" y="240608"/>
                  </a:lnTo>
                  <a:lnTo>
                    <a:pt x="102942" y="247577"/>
                  </a:lnTo>
                  <a:lnTo>
                    <a:pt x="109958" y="256597"/>
                  </a:lnTo>
                  <a:lnTo>
                    <a:pt x="116193" y="267134"/>
                  </a:lnTo>
                  <a:lnTo>
                    <a:pt x="121718" y="278593"/>
                  </a:lnTo>
                  <a:lnTo>
                    <a:pt x="126672" y="290342"/>
                  </a:lnTo>
                  <a:lnTo>
                    <a:pt x="131188" y="302024"/>
                  </a:lnTo>
                  <a:lnTo>
                    <a:pt x="135224" y="313832"/>
                  </a:lnTo>
                  <a:lnTo>
                    <a:pt x="138563" y="326365"/>
                  </a:lnTo>
                  <a:lnTo>
                    <a:pt x="141149" y="339911"/>
                  </a:lnTo>
                  <a:lnTo>
                    <a:pt x="143225" y="354282"/>
                  </a:lnTo>
                  <a:lnTo>
                    <a:pt x="145234" y="369008"/>
                  </a:lnTo>
                  <a:lnTo>
                    <a:pt x="147450" y="383678"/>
                  </a:lnTo>
                  <a:lnTo>
                    <a:pt x="150302" y="394928"/>
                  </a:lnTo>
                  <a:lnTo>
                    <a:pt x="153740" y="398869"/>
                  </a:lnTo>
                  <a:lnTo>
                    <a:pt x="156993" y="397090"/>
                  </a:lnTo>
                  <a:lnTo>
                    <a:pt x="160044" y="391773"/>
                  </a:lnTo>
                  <a:lnTo>
                    <a:pt x="163059" y="384373"/>
                  </a:lnTo>
                  <a:lnTo>
                    <a:pt x="166140" y="375755"/>
                  </a:lnTo>
                  <a:lnTo>
                    <a:pt x="169479" y="366579"/>
                  </a:lnTo>
                  <a:lnTo>
                    <a:pt x="173382" y="357441"/>
                  </a:lnTo>
                  <a:lnTo>
                    <a:pt x="177965" y="348643"/>
                  </a:lnTo>
                  <a:lnTo>
                    <a:pt x="183344" y="340417"/>
                  </a:lnTo>
                  <a:lnTo>
                    <a:pt x="189709" y="333031"/>
                  </a:lnTo>
                  <a:lnTo>
                    <a:pt x="197067" y="326541"/>
                  </a:lnTo>
                  <a:lnTo>
                    <a:pt x="205279" y="320841"/>
                  </a:lnTo>
                  <a:lnTo>
                    <a:pt x="214161" y="315769"/>
                  </a:lnTo>
                  <a:lnTo>
                    <a:pt x="223542" y="311167"/>
                  </a:lnTo>
                  <a:lnTo>
                    <a:pt x="233280" y="306905"/>
                  </a:lnTo>
                  <a:lnTo>
                    <a:pt x="243270" y="302881"/>
                  </a:lnTo>
                  <a:lnTo>
                    <a:pt x="253428" y="299018"/>
                  </a:lnTo>
                  <a:lnTo>
                    <a:pt x="263537" y="295100"/>
                  </a:lnTo>
                  <a:lnTo>
                    <a:pt x="273252" y="290784"/>
                  </a:lnTo>
                  <a:lnTo>
                    <a:pt x="282402" y="285910"/>
                  </a:lnTo>
                  <a:lnTo>
                    <a:pt x="290512" y="280331"/>
                  </a:lnTo>
                  <a:lnTo>
                    <a:pt x="296749" y="273829"/>
                  </a:lnTo>
                  <a:lnTo>
                    <a:pt x="300819" y="266388"/>
                  </a:lnTo>
                  <a:lnTo>
                    <a:pt x="302585" y="258459"/>
                  </a:lnTo>
                  <a:lnTo>
                    <a:pt x="301808" y="250830"/>
                  </a:lnTo>
                  <a:lnTo>
                    <a:pt x="298618" y="243928"/>
                  </a:lnTo>
                  <a:lnTo>
                    <a:pt x="293410" y="237821"/>
                  </a:lnTo>
                  <a:lnTo>
                    <a:pt x="286644" y="232412"/>
                  </a:lnTo>
                  <a:lnTo>
                    <a:pt x="278730" y="227562"/>
                  </a:lnTo>
                  <a:lnTo>
                    <a:pt x="269997" y="223456"/>
                  </a:lnTo>
                  <a:lnTo>
                    <a:pt x="260692" y="220596"/>
                  </a:lnTo>
                  <a:lnTo>
                    <a:pt x="250991" y="219151"/>
                  </a:lnTo>
                  <a:lnTo>
                    <a:pt x="241021" y="218992"/>
                  </a:lnTo>
                  <a:lnTo>
                    <a:pt x="230868" y="219874"/>
                  </a:lnTo>
                  <a:lnTo>
                    <a:pt x="220596" y="221549"/>
                  </a:lnTo>
                  <a:lnTo>
                    <a:pt x="210408" y="224131"/>
                  </a:lnTo>
                  <a:lnTo>
                    <a:pt x="200641" y="228066"/>
                  </a:lnTo>
                  <a:lnTo>
                    <a:pt x="191446" y="233490"/>
                  </a:lnTo>
                  <a:lnTo>
                    <a:pt x="182966" y="240251"/>
                  </a:lnTo>
                  <a:lnTo>
                    <a:pt x="175416" y="248084"/>
                  </a:lnTo>
                  <a:lnTo>
                    <a:pt x="168823" y="256730"/>
                  </a:lnTo>
                  <a:lnTo>
                    <a:pt x="163226" y="266128"/>
                  </a:lnTo>
                  <a:lnTo>
                    <a:pt x="158757" y="276413"/>
                  </a:lnTo>
                  <a:lnTo>
                    <a:pt x="155388" y="287581"/>
                  </a:lnTo>
                  <a:lnTo>
                    <a:pt x="153276" y="299181"/>
                  </a:lnTo>
                  <a:lnTo>
                    <a:pt x="152833" y="310434"/>
                  </a:lnTo>
                  <a:lnTo>
                    <a:pt x="154128" y="320927"/>
                  </a:lnTo>
                  <a:lnTo>
                    <a:pt x="156947" y="330599"/>
                  </a:lnTo>
                  <a:lnTo>
                    <a:pt x="160972" y="339556"/>
                  </a:lnTo>
                  <a:lnTo>
                    <a:pt x="165900" y="347951"/>
                  </a:lnTo>
                  <a:lnTo>
                    <a:pt x="171477" y="355930"/>
                  </a:lnTo>
                  <a:lnTo>
                    <a:pt x="177512" y="363608"/>
                  </a:lnTo>
                  <a:lnTo>
                    <a:pt x="183872" y="371073"/>
                  </a:lnTo>
                  <a:lnTo>
                    <a:pt x="190786" y="378224"/>
                  </a:lnTo>
                  <a:lnTo>
                    <a:pt x="198799" y="384800"/>
                  </a:lnTo>
                  <a:lnTo>
                    <a:pt x="208120" y="390705"/>
                  </a:lnTo>
                  <a:lnTo>
                    <a:pt x="218654" y="395991"/>
                  </a:lnTo>
                  <a:lnTo>
                    <a:pt x="230175" y="400776"/>
                  </a:lnTo>
                  <a:lnTo>
                    <a:pt x="242445" y="405171"/>
                  </a:lnTo>
                  <a:lnTo>
                    <a:pt x="255260" y="408954"/>
                  </a:lnTo>
                  <a:lnTo>
                    <a:pt x="268460" y="411590"/>
                  </a:lnTo>
                  <a:lnTo>
                    <a:pt x="281930" y="412886"/>
                  </a:lnTo>
                  <a:lnTo>
                    <a:pt x="295583" y="413111"/>
                  </a:lnTo>
                  <a:lnTo>
                    <a:pt x="309362" y="412807"/>
                  </a:lnTo>
                  <a:lnTo>
                    <a:pt x="323212" y="412341"/>
                  </a:lnTo>
                  <a:lnTo>
                    <a:pt x="336693" y="411696"/>
                  </a:lnTo>
                  <a:lnTo>
                    <a:pt x="350403" y="410382"/>
                  </a:lnTo>
                  <a:lnTo>
                    <a:pt x="366665" y="407174"/>
                  </a:lnTo>
                  <a:lnTo>
                    <a:pt x="389555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570585" y="461406"/>
              <a:ext cx="167032" cy="454574"/>
            </a:xfrm>
            <a:custGeom>
              <a:avLst/>
              <a:gdLst/>
              <a:ahLst/>
              <a:cxnLst/>
              <a:rect l="0" t="0" r="0" b="0"/>
              <a:pathLst>
                <a:path w="167032" h="454574">
                  <a:moveTo>
                    <a:pt x="93332" y="454573"/>
                  </a:moveTo>
                  <a:lnTo>
                    <a:pt x="87531" y="442838"/>
                  </a:lnTo>
                  <a:lnTo>
                    <a:pt x="82607" y="431709"/>
                  </a:lnTo>
                  <a:lnTo>
                    <a:pt x="78104" y="420106"/>
                  </a:lnTo>
                  <a:lnTo>
                    <a:pt x="73883" y="407772"/>
                  </a:lnTo>
                  <a:lnTo>
                    <a:pt x="69869" y="394464"/>
                  </a:lnTo>
                  <a:lnTo>
                    <a:pt x="66008" y="380159"/>
                  </a:lnTo>
                  <a:lnTo>
                    <a:pt x="62256" y="365154"/>
                  </a:lnTo>
                  <a:lnTo>
                    <a:pt x="58581" y="349941"/>
                  </a:lnTo>
                  <a:lnTo>
                    <a:pt x="54958" y="334828"/>
                  </a:lnTo>
                  <a:lnTo>
                    <a:pt x="51373" y="320088"/>
                  </a:lnTo>
                  <a:lnTo>
                    <a:pt x="47812" y="306039"/>
                  </a:lnTo>
                  <a:lnTo>
                    <a:pt x="44268" y="292771"/>
                  </a:lnTo>
                  <a:lnTo>
                    <a:pt x="40736" y="280047"/>
                  </a:lnTo>
                  <a:lnTo>
                    <a:pt x="37211" y="267423"/>
                  </a:lnTo>
                  <a:lnTo>
                    <a:pt x="33691" y="254631"/>
                  </a:lnTo>
                  <a:lnTo>
                    <a:pt x="30174" y="241749"/>
                  </a:lnTo>
                  <a:lnTo>
                    <a:pt x="26660" y="229093"/>
                  </a:lnTo>
                  <a:lnTo>
                    <a:pt x="23147" y="216831"/>
                  </a:lnTo>
                  <a:lnTo>
                    <a:pt x="19636" y="204817"/>
                  </a:lnTo>
                  <a:lnTo>
                    <a:pt x="16125" y="192685"/>
                  </a:lnTo>
                  <a:lnTo>
                    <a:pt x="12619" y="180225"/>
                  </a:lnTo>
                  <a:lnTo>
                    <a:pt x="9282" y="167400"/>
                  </a:lnTo>
                  <a:lnTo>
                    <a:pt x="6421" y="154251"/>
                  </a:lnTo>
                  <a:lnTo>
                    <a:pt x="4165" y="140845"/>
                  </a:lnTo>
                  <a:lnTo>
                    <a:pt x="2480" y="127249"/>
                  </a:lnTo>
                  <a:lnTo>
                    <a:pt x="1267" y="113515"/>
                  </a:lnTo>
                  <a:lnTo>
                    <a:pt x="418" y="99689"/>
                  </a:lnTo>
                  <a:lnTo>
                    <a:pt x="0" y="85964"/>
                  </a:lnTo>
                  <a:lnTo>
                    <a:pt x="243" y="72670"/>
                  </a:lnTo>
                  <a:lnTo>
                    <a:pt x="1230" y="59958"/>
                  </a:lnTo>
                  <a:lnTo>
                    <a:pt x="3215" y="48134"/>
                  </a:lnTo>
                  <a:lnTo>
                    <a:pt x="6683" y="37718"/>
                  </a:lnTo>
                  <a:lnTo>
                    <a:pt x="11765" y="28862"/>
                  </a:lnTo>
                  <a:lnTo>
                    <a:pt x="18451" y="21406"/>
                  </a:lnTo>
                  <a:lnTo>
                    <a:pt x="26759" y="15074"/>
                  </a:lnTo>
                  <a:lnTo>
                    <a:pt x="36528" y="9597"/>
                  </a:lnTo>
                  <a:lnTo>
                    <a:pt x="47324" y="5068"/>
                  </a:lnTo>
                  <a:lnTo>
                    <a:pt x="58554" y="1923"/>
                  </a:lnTo>
                  <a:lnTo>
                    <a:pt x="69847" y="286"/>
                  </a:lnTo>
                  <a:lnTo>
                    <a:pt x="81207" y="0"/>
                  </a:lnTo>
                  <a:lnTo>
                    <a:pt x="92900" y="795"/>
                  </a:lnTo>
                  <a:lnTo>
                    <a:pt x="105050" y="2405"/>
                  </a:lnTo>
                  <a:lnTo>
                    <a:pt x="117234" y="4641"/>
                  </a:lnTo>
                  <a:lnTo>
                    <a:pt x="129858" y="7726"/>
                  </a:lnTo>
                  <a:lnTo>
                    <a:pt x="145153" y="13044"/>
                  </a:lnTo>
                  <a:lnTo>
                    <a:pt x="167031" y="229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537575" y="747523"/>
              <a:ext cx="147400" cy="21058"/>
            </a:xfrm>
            <a:custGeom>
              <a:avLst/>
              <a:gdLst/>
              <a:ahLst/>
              <a:cxnLst/>
              <a:rect l="0" t="0" r="0" b="0"/>
              <a:pathLst>
                <a:path w="147400" h="21058">
                  <a:moveTo>
                    <a:pt x="147399" y="0"/>
                  </a:moveTo>
                  <a:lnTo>
                    <a:pt x="138464" y="2867"/>
                  </a:lnTo>
                  <a:lnTo>
                    <a:pt x="128837" y="5009"/>
                  </a:lnTo>
                  <a:lnTo>
                    <a:pt x="117549" y="6616"/>
                  </a:lnTo>
                  <a:lnTo>
                    <a:pt x="104882" y="7970"/>
                  </a:lnTo>
                  <a:lnTo>
                    <a:pt x="91402" y="9466"/>
                  </a:lnTo>
                  <a:lnTo>
                    <a:pt x="77539" y="11313"/>
                  </a:lnTo>
                  <a:lnTo>
                    <a:pt x="63742" y="13389"/>
                  </a:lnTo>
                  <a:lnTo>
                    <a:pt x="48987" y="15546"/>
                  </a:lnTo>
                  <a:lnTo>
                    <a:pt x="29747" y="179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737616" y="747523"/>
              <a:ext cx="126343" cy="176666"/>
            </a:xfrm>
            <a:custGeom>
              <a:avLst/>
              <a:gdLst/>
              <a:ahLst/>
              <a:cxnLst/>
              <a:rect l="0" t="0" r="0" b="0"/>
              <a:pathLst>
                <a:path w="126343" h="176666">
                  <a:moveTo>
                    <a:pt x="0" y="63171"/>
                  </a:moveTo>
                  <a:lnTo>
                    <a:pt x="67" y="74839"/>
                  </a:lnTo>
                  <a:lnTo>
                    <a:pt x="708" y="85328"/>
                  </a:lnTo>
                  <a:lnTo>
                    <a:pt x="2004" y="95634"/>
                  </a:lnTo>
                  <a:lnTo>
                    <a:pt x="3864" y="106108"/>
                  </a:lnTo>
                  <a:lnTo>
                    <a:pt x="6180" y="117100"/>
                  </a:lnTo>
                  <a:lnTo>
                    <a:pt x="8851" y="128738"/>
                  </a:lnTo>
                  <a:lnTo>
                    <a:pt x="11948" y="140819"/>
                  </a:lnTo>
                  <a:lnTo>
                    <a:pt x="15703" y="152926"/>
                  </a:lnTo>
                  <a:lnTo>
                    <a:pt x="20171" y="164737"/>
                  </a:lnTo>
                  <a:lnTo>
                    <a:pt x="24549" y="173686"/>
                  </a:lnTo>
                  <a:lnTo>
                    <a:pt x="27331" y="176665"/>
                  </a:lnTo>
                  <a:lnTo>
                    <a:pt x="28037" y="174723"/>
                  </a:lnTo>
                  <a:lnTo>
                    <a:pt x="27165" y="169560"/>
                  </a:lnTo>
                  <a:lnTo>
                    <a:pt x="25282" y="162397"/>
                  </a:lnTo>
                  <a:lnTo>
                    <a:pt x="22783" y="154001"/>
                  </a:lnTo>
                  <a:lnTo>
                    <a:pt x="19908" y="144837"/>
                  </a:lnTo>
                  <a:lnTo>
                    <a:pt x="16801" y="135190"/>
                  </a:lnTo>
                  <a:lnTo>
                    <a:pt x="13559" y="125235"/>
                  </a:lnTo>
                  <a:lnTo>
                    <a:pt x="10562" y="115082"/>
                  </a:lnTo>
                  <a:lnTo>
                    <a:pt x="8459" y="104801"/>
                  </a:lnTo>
                  <a:lnTo>
                    <a:pt x="7528" y="94435"/>
                  </a:lnTo>
                  <a:lnTo>
                    <a:pt x="7717" y="84015"/>
                  </a:lnTo>
                  <a:lnTo>
                    <a:pt x="8831" y="73558"/>
                  </a:lnTo>
                  <a:lnTo>
                    <a:pt x="10664" y="63086"/>
                  </a:lnTo>
                  <a:lnTo>
                    <a:pt x="13350" y="52934"/>
                  </a:lnTo>
                  <a:lnTo>
                    <a:pt x="17355" y="43724"/>
                  </a:lnTo>
                  <a:lnTo>
                    <a:pt x="22826" y="35715"/>
                  </a:lnTo>
                  <a:lnTo>
                    <a:pt x="29619" y="28847"/>
                  </a:lnTo>
                  <a:lnTo>
                    <a:pt x="37473" y="22918"/>
                  </a:lnTo>
                  <a:lnTo>
                    <a:pt x="46132" y="17710"/>
                  </a:lnTo>
                  <a:lnTo>
                    <a:pt x="55539" y="13194"/>
                  </a:lnTo>
                  <a:lnTo>
                    <a:pt x="65831" y="9525"/>
                  </a:lnTo>
                  <a:lnTo>
                    <a:pt x="76994" y="6719"/>
                  </a:lnTo>
                  <a:lnTo>
                    <a:pt x="88295" y="4659"/>
                  </a:lnTo>
                  <a:lnTo>
                    <a:pt x="99478" y="2969"/>
                  </a:lnTo>
                  <a:lnTo>
                    <a:pt x="111526" y="1501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872296" y="802746"/>
              <a:ext cx="223290" cy="152068"/>
            </a:xfrm>
            <a:custGeom>
              <a:avLst/>
              <a:gdLst/>
              <a:ahLst/>
              <a:cxnLst/>
              <a:rect l="0" t="0" r="0" b="0"/>
              <a:pathLst>
                <a:path w="223290" h="152068">
                  <a:moveTo>
                    <a:pt x="96947" y="50062"/>
                  </a:moveTo>
                  <a:lnTo>
                    <a:pt x="93947" y="41328"/>
                  </a:lnTo>
                  <a:lnTo>
                    <a:pt x="90524" y="33621"/>
                  </a:lnTo>
                  <a:lnTo>
                    <a:pt x="86323" y="26223"/>
                  </a:lnTo>
                  <a:lnTo>
                    <a:pt x="81250" y="19135"/>
                  </a:lnTo>
                  <a:lnTo>
                    <a:pt x="75120" y="12605"/>
                  </a:lnTo>
                  <a:lnTo>
                    <a:pt x="67941" y="6751"/>
                  </a:lnTo>
                  <a:lnTo>
                    <a:pt x="60027" y="2177"/>
                  </a:lnTo>
                  <a:lnTo>
                    <a:pt x="51880" y="0"/>
                  </a:lnTo>
                  <a:lnTo>
                    <a:pt x="43818" y="618"/>
                  </a:lnTo>
                  <a:lnTo>
                    <a:pt x="36119" y="3798"/>
                  </a:lnTo>
                  <a:lnTo>
                    <a:pt x="29103" y="9056"/>
                  </a:lnTo>
                  <a:lnTo>
                    <a:pt x="22868" y="15885"/>
                  </a:lnTo>
                  <a:lnTo>
                    <a:pt x="17343" y="23857"/>
                  </a:lnTo>
                  <a:lnTo>
                    <a:pt x="12390" y="32635"/>
                  </a:lnTo>
                  <a:lnTo>
                    <a:pt x="7878" y="41980"/>
                  </a:lnTo>
                  <a:lnTo>
                    <a:pt x="4015" y="51878"/>
                  </a:lnTo>
                  <a:lnTo>
                    <a:pt x="1324" y="62513"/>
                  </a:lnTo>
                  <a:lnTo>
                    <a:pt x="0" y="73927"/>
                  </a:lnTo>
                  <a:lnTo>
                    <a:pt x="95" y="85865"/>
                  </a:lnTo>
                  <a:lnTo>
                    <a:pt x="1680" y="97879"/>
                  </a:lnTo>
                  <a:lnTo>
                    <a:pt x="4641" y="109692"/>
                  </a:lnTo>
                  <a:lnTo>
                    <a:pt x="8900" y="120895"/>
                  </a:lnTo>
                  <a:lnTo>
                    <a:pt x="14500" y="130886"/>
                  </a:lnTo>
                  <a:lnTo>
                    <a:pt x="21333" y="139440"/>
                  </a:lnTo>
                  <a:lnTo>
                    <a:pt x="29022" y="146182"/>
                  </a:lnTo>
                  <a:lnTo>
                    <a:pt x="37020" y="150438"/>
                  </a:lnTo>
                  <a:lnTo>
                    <a:pt x="44988" y="152067"/>
                  </a:lnTo>
                  <a:lnTo>
                    <a:pt x="52795" y="151060"/>
                  </a:lnTo>
                  <a:lnTo>
                    <a:pt x="60417" y="147277"/>
                  </a:lnTo>
                  <a:lnTo>
                    <a:pt x="67872" y="140923"/>
                  </a:lnTo>
                  <a:lnTo>
                    <a:pt x="75031" y="132610"/>
                  </a:lnTo>
                  <a:lnTo>
                    <a:pt x="81620" y="123137"/>
                  </a:lnTo>
                  <a:lnTo>
                    <a:pt x="87536" y="113071"/>
                  </a:lnTo>
                  <a:lnTo>
                    <a:pt x="92832" y="102724"/>
                  </a:lnTo>
                  <a:lnTo>
                    <a:pt x="97624" y="92252"/>
                  </a:lnTo>
                  <a:lnTo>
                    <a:pt x="102040" y="81800"/>
                  </a:lnTo>
                  <a:lnTo>
                    <a:pt x="106405" y="73881"/>
                  </a:lnTo>
                  <a:lnTo>
                    <a:pt x="110784" y="71637"/>
                  </a:lnTo>
                  <a:lnTo>
                    <a:pt x="114940" y="74113"/>
                  </a:lnTo>
                  <a:lnTo>
                    <a:pt x="119247" y="79658"/>
                  </a:lnTo>
                  <a:lnTo>
                    <a:pt x="123997" y="86923"/>
                  </a:lnTo>
                  <a:lnTo>
                    <a:pt x="129262" y="94864"/>
                  </a:lnTo>
                  <a:lnTo>
                    <a:pt x="134993" y="102903"/>
                  </a:lnTo>
                  <a:lnTo>
                    <a:pt x="141262" y="110642"/>
                  </a:lnTo>
                  <a:lnTo>
                    <a:pt x="148284" y="117714"/>
                  </a:lnTo>
                  <a:lnTo>
                    <a:pt x="156112" y="123991"/>
                  </a:lnTo>
                  <a:lnTo>
                    <a:pt x="164652" y="129211"/>
                  </a:lnTo>
                  <a:lnTo>
                    <a:pt x="173761" y="132898"/>
                  </a:lnTo>
                  <a:lnTo>
                    <a:pt x="183283" y="134939"/>
                  </a:lnTo>
                  <a:lnTo>
                    <a:pt x="192643" y="135681"/>
                  </a:lnTo>
                  <a:lnTo>
                    <a:pt x="201775" y="135819"/>
                  </a:lnTo>
                  <a:lnTo>
                    <a:pt x="211477" y="135367"/>
                  </a:lnTo>
                  <a:lnTo>
                    <a:pt x="223289" y="1342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047558" y="764005"/>
              <a:ext cx="163842" cy="186153"/>
            </a:xfrm>
            <a:custGeom>
              <a:avLst/>
              <a:gdLst/>
              <a:ahLst/>
              <a:cxnLst/>
              <a:rect l="0" t="0" r="0" b="0"/>
              <a:pathLst>
                <a:path w="163842" h="186153">
                  <a:moveTo>
                    <a:pt x="111198" y="25632"/>
                  </a:moveTo>
                  <a:lnTo>
                    <a:pt x="108063" y="17032"/>
                  </a:lnTo>
                  <a:lnTo>
                    <a:pt x="103360" y="10605"/>
                  </a:lnTo>
                  <a:lnTo>
                    <a:pt x="96576" y="5801"/>
                  </a:lnTo>
                  <a:lnTo>
                    <a:pt x="88129" y="2432"/>
                  </a:lnTo>
                  <a:lnTo>
                    <a:pt x="78663" y="535"/>
                  </a:lnTo>
                  <a:lnTo>
                    <a:pt x="68657" y="0"/>
                  </a:lnTo>
                  <a:lnTo>
                    <a:pt x="58547" y="755"/>
                  </a:lnTo>
                  <a:lnTo>
                    <a:pt x="48779" y="2848"/>
                  </a:lnTo>
                  <a:lnTo>
                    <a:pt x="39558" y="6186"/>
                  </a:lnTo>
                  <a:lnTo>
                    <a:pt x="31048" y="10883"/>
                  </a:lnTo>
                  <a:lnTo>
                    <a:pt x="23472" y="17316"/>
                  </a:lnTo>
                  <a:lnTo>
                    <a:pt x="16859" y="25535"/>
                  </a:lnTo>
                  <a:lnTo>
                    <a:pt x="11246" y="35308"/>
                  </a:lnTo>
                  <a:lnTo>
                    <a:pt x="6767" y="46310"/>
                  </a:lnTo>
                  <a:lnTo>
                    <a:pt x="3385" y="58223"/>
                  </a:lnTo>
                  <a:lnTo>
                    <a:pt x="1096" y="70628"/>
                  </a:lnTo>
                  <a:lnTo>
                    <a:pt x="0" y="83020"/>
                  </a:lnTo>
                  <a:lnTo>
                    <a:pt x="44" y="95129"/>
                  </a:lnTo>
                  <a:lnTo>
                    <a:pt x="1208" y="106885"/>
                  </a:lnTo>
                  <a:lnTo>
                    <a:pt x="3584" y="118319"/>
                  </a:lnTo>
                  <a:lnTo>
                    <a:pt x="7113" y="129490"/>
                  </a:lnTo>
                  <a:lnTo>
                    <a:pt x="11770" y="140299"/>
                  </a:lnTo>
                  <a:lnTo>
                    <a:pt x="17645" y="150492"/>
                  </a:lnTo>
                  <a:lnTo>
                    <a:pt x="24675" y="159972"/>
                  </a:lnTo>
                  <a:lnTo>
                    <a:pt x="32837" y="168474"/>
                  </a:lnTo>
                  <a:lnTo>
                    <a:pt x="42218" y="175507"/>
                  </a:lnTo>
                  <a:lnTo>
                    <a:pt x="52747" y="180930"/>
                  </a:lnTo>
                  <a:lnTo>
                    <a:pt x="64071" y="184588"/>
                  </a:lnTo>
                  <a:lnTo>
                    <a:pt x="75663" y="186152"/>
                  </a:lnTo>
                  <a:lnTo>
                    <a:pt x="87195" y="185648"/>
                  </a:lnTo>
                  <a:lnTo>
                    <a:pt x="98376" y="183378"/>
                  </a:lnTo>
                  <a:lnTo>
                    <a:pt x="108885" y="179730"/>
                  </a:lnTo>
                  <a:lnTo>
                    <a:pt x="118614" y="175063"/>
                  </a:lnTo>
                  <a:lnTo>
                    <a:pt x="127526" y="169782"/>
                  </a:lnTo>
                  <a:lnTo>
                    <a:pt x="136537" y="163710"/>
                  </a:lnTo>
                  <a:lnTo>
                    <a:pt x="147556" y="155203"/>
                  </a:lnTo>
                  <a:lnTo>
                    <a:pt x="163841" y="1414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245698" y="473782"/>
              <a:ext cx="60458" cy="463255"/>
            </a:xfrm>
            <a:custGeom>
              <a:avLst/>
              <a:gdLst/>
              <a:ahLst/>
              <a:cxnLst/>
              <a:rect l="0" t="0" r="0" b="0"/>
              <a:pathLst>
                <a:path w="60458" h="463255">
                  <a:moveTo>
                    <a:pt x="7815" y="0"/>
                  </a:moveTo>
                  <a:lnTo>
                    <a:pt x="4948" y="8868"/>
                  </a:lnTo>
                  <a:lnTo>
                    <a:pt x="2806" y="17855"/>
                  </a:lnTo>
                  <a:lnTo>
                    <a:pt x="1207" y="27864"/>
                  </a:lnTo>
                  <a:lnTo>
                    <a:pt x="200" y="39363"/>
                  </a:lnTo>
                  <a:lnTo>
                    <a:pt x="0" y="53120"/>
                  </a:lnTo>
                  <a:lnTo>
                    <a:pt x="656" y="69338"/>
                  </a:lnTo>
                  <a:lnTo>
                    <a:pt x="2067" y="87752"/>
                  </a:lnTo>
                  <a:lnTo>
                    <a:pt x="4079" y="107923"/>
                  </a:lnTo>
                  <a:lnTo>
                    <a:pt x="6537" y="129399"/>
                  </a:lnTo>
                  <a:lnTo>
                    <a:pt x="9151" y="151323"/>
                  </a:lnTo>
                  <a:lnTo>
                    <a:pt x="11520" y="172494"/>
                  </a:lnTo>
                  <a:lnTo>
                    <a:pt x="13445" y="192311"/>
                  </a:lnTo>
                  <a:lnTo>
                    <a:pt x="15076" y="210563"/>
                  </a:lnTo>
                  <a:lnTo>
                    <a:pt x="16786" y="227144"/>
                  </a:lnTo>
                  <a:lnTo>
                    <a:pt x="18785" y="242193"/>
                  </a:lnTo>
                  <a:lnTo>
                    <a:pt x="20961" y="256151"/>
                  </a:lnTo>
                  <a:lnTo>
                    <a:pt x="22968" y="269621"/>
                  </a:lnTo>
                  <a:lnTo>
                    <a:pt x="24620" y="282987"/>
                  </a:lnTo>
                  <a:lnTo>
                    <a:pt x="26052" y="296258"/>
                  </a:lnTo>
                  <a:lnTo>
                    <a:pt x="27620" y="309176"/>
                  </a:lnTo>
                  <a:lnTo>
                    <a:pt x="29527" y="321618"/>
                  </a:lnTo>
                  <a:lnTo>
                    <a:pt x="31807" y="333923"/>
                  </a:lnTo>
                  <a:lnTo>
                    <a:pt x="34418" y="346783"/>
                  </a:lnTo>
                  <a:lnTo>
                    <a:pt x="37283" y="360544"/>
                  </a:lnTo>
                  <a:lnTo>
                    <a:pt x="40173" y="375057"/>
                  </a:lnTo>
                  <a:lnTo>
                    <a:pt x="42727" y="389878"/>
                  </a:lnTo>
                  <a:lnTo>
                    <a:pt x="44778" y="404684"/>
                  </a:lnTo>
                  <a:lnTo>
                    <a:pt x="46525" y="418743"/>
                  </a:lnTo>
                  <a:lnTo>
                    <a:pt x="48713" y="432226"/>
                  </a:lnTo>
                  <a:lnTo>
                    <a:pt x="52650" y="446312"/>
                  </a:lnTo>
                  <a:lnTo>
                    <a:pt x="60457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4158756" y="644951"/>
              <a:ext cx="242156" cy="7816"/>
            </a:xfrm>
            <a:custGeom>
              <a:avLst/>
              <a:gdLst/>
              <a:ahLst/>
              <a:cxnLst/>
              <a:rect l="0" t="0" r="0" b="0"/>
              <a:pathLst>
                <a:path w="242156" h="7816">
                  <a:moveTo>
                    <a:pt x="242155" y="7815"/>
                  </a:moveTo>
                  <a:lnTo>
                    <a:pt x="230421" y="4949"/>
                  </a:lnTo>
                  <a:lnTo>
                    <a:pt x="219292" y="2807"/>
                  </a:lnTo>
                  <a:lnTo>
                    <a:pt x="207693" y="1208"/>
                  </a:lnTo>
                  <a:lnTo>
                    <a:pt x="195532" y="200"/>
                  </a:lnTo>
                  <a:lnTo>
                    <a:pt x="182872" y="0"/>
                  </a:lnTo>
                  <a:lnTo>
                    <a:pt x="169812" y="651"/>
                  </a:lnTo>
                  <a:lnTo>
                    <a:pt x="156287" y="1890"/>
                  </a:lnTo>
                  <a:lnTo>
                    <a:pt x="142073" y="3254"/>
                  </a:lnTo>
                  <a:lnTo>
                    <a:pt x="127109" y="4463"/>
                  </a:lnTo>
                  <a:lnTo>
                    <a:pt x="111638" y="5425"/>
                  </a:lnTo>
                  <a:lnTo>
                    <a:pt x="96099" y="6145"/>
                  </a:lnTo>
                  <a:lnTo>
                    <a:pt x="80767" y="6664"/>
                  </a:lnTo>
                  <a:lnTo>
                    <a:pt x="65940" y="7029"/>
                  </a:lnTo>
                  <a:lnTo>
                    <a:pt x="50361" y="7323"/>
                  </a:lnTo>
                  <a:lnTo>
                    <a:pt x="30431" y="7570"/>
                  </a:lnTo>
                  <a:lnTo>
                    <a:pt x="0" y="78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421969" y="831751"/>
              <a:ext cx="1" cy="126343"/>
            </a:xfrm>
            <a:custGeom>
              <a:avLst/>
              <a:gdLst/>
              <a:ahLst/>
              <a:cxnLst/>
              <a:rect l="0" t="0" r="0" b="0"/>
              <a:pathLst>
                <a:path w="1" h="126343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57"/>
                  </a:lnTo>
                  <a:lnTo>
                    <a:pt x="0" y="50272"/>
                  </a:lnTo>
                  <a:lnTo>
                    <a:pt x="0" y="66142"/>
                  </a:lnTo>
                  <a:lnTo>
                    <a:pt x="0" y="88820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421969" y="736994"/>
              <a:ext cx="21058" cy="1"/>
            </a:xfrm>
            <a:custGeom>
              <a:avLst/>
              <a:gdLst/>
              <a:ahLst/>
              <a:cxnLst/>
              <a:rect l="0" t="0" r="0" b="0"/>
              <a:pathLst>
                <a:path w="21058" h="1">
                  <a:moveTo>
                    <a:pt x="0" y="0"/>
                  </a:move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514735" y="789637"/>
              <a:ext cx="121927" cy="151620"/>
            </a:xfrm>
            <a:custGeom>
              <a:avLst/>
              <a:gdLst/>
              <a:ahLst/>
              <a:cxnLst/>
              <a:rect l="0" t="0" r="0" b="0"/>
              <a:pathLst>
                <a:path w="121927" h="151620">
                  <a:moveTo>
                    <a:pt x="65161" y="0"/>
                  </a:moveTo>
                  <a:lnTo>
                    <a:pt x="59226" y="5867"/>
                  </a:lnTo>
                  <a:lnTo>
                    <a:pt x="53021" y="11432"/>
                  </a:lnTo>
                  <a:lnTo>
                    <a:pt x="45935" y="17236"/>
                  </a:lnTo>
                  <a:lnTo>
                    <a:pt x="38340" y="23489"/>
                  </a:lnTo>
                  <a:lnTo>
                    <a:pt x="30991" y="30467"/>
                  </a:lnTo>
                  <a:lnTo>
                    <a:pt x="24303" y="38249"/>
                  </a:lnTo>
                  <a:lnTo>
                    <a:pt x="18354" y="46750"/>
                  </a:lnTo>
                  <a:lnTo>
                    <a:pt x="13058" y="55829"/>
                  </a:lnTo>
                  <a:lnTo>
                    <a:pt x="8286" y="65343"/>
                  </a:lnTo>
                  <a:lnTo>
                    <a:pt x="4235" y="75171"/>
                  </a:lnTo>
                  <a:lnTo>
                    <a:pt x="1411" y="85220"/>
                  </a:lnTo>
                  <a:lnTo>
                    <a:pt x="0" y="95419"/>
                  </a:lnTo>
                  <a:lnTo>
                    <a:pt x="205" y="105555"/>
                  </a:lnTo>
                  <a:lnTo>
                    <a:pt x="2394" y="115287"/>
                  </a:lnTo>
                  <a:lnTo>
                    <a:pt x="6579" y="124454"/>
                  </a:lnTo>
                  <a:lnTo>
                    <a:pt x="12644" y="132745"/>
                  </a:lnTo>
                  <a:lnTo>
                    <a:pt x="20527" y="139636"/>
                  </a:lnTo>
                  <a:lnTo>
                    <a:pt x="30008" y="144968"/>
                  </a:lnTo>
                  <a:lnTo>
                    <a:pt x="40609" y="148734"/>
                  </a:lnTo>
                  <a:lnTo>
                    <a:pt x="51707" y="150904"/>
                  </a:lnTo>
                  <a:lnTo>
                    <a:pt x="62903" y="151619"/>
                  </a:lnTo>
                  <a:lnTo>
                    <a:pt x="73858" y="150984"/>
                  </a:lnTo>
                  <a:lnTo>
                    <a:pt x="84214" y="148970"/>
                  </a:lnTo>
                  <a:lnTo>
                    <a:pt x="93836" y="145684"/>
                  </a:lnTo>
                  <a:lnTo>
                    <a:pt x="102449" y="141022"/>
                  </a:lnTo>
                  <a:lnTo>
                    <a:pt x="109564" y="134612"/>
                  </a:lnTo>
                  <a:lnTo>
                    <a:pt x="115050" y="126408"/>
                  </a:lnTo>
                  <a:lnTo>
                    <a:pt x="118922" y="116645"/>
                  </a:lnTo>
                  <a:lnTo>
                    <a:pt x="121163" y="105650"/>
                  </a:lnTo>
                  <a:lnTo>
                    <a:pt x="121926" y="93741"/>
                  </a:lnTo>
                  <a:lnTo>
                    <a:pt x="121323" y="81340"/>
                  </a:lnTo>
                  <a:lnTo>
                    <a:pt x="119331" y="68949"/>
                  </a:lnTo>
                  <a:lnTo>
                    <a:pt x="116069" y="56851"/>
                  </a:lnTo>
                  <a:lnTo>
                    <a:pt x="111685" y="45374"/>
                  </a:lnTo>
                  <a:lnTo>
                    <a:pt x="105643" y="33757"/>
                  </a:lnTo>
                  <a:lnTo>
                    <a:pt x="95178" y="19868"/>
                  </a:lnTo>
                  <a:lnTo>
                    <a:pt x="7569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685181" y="774052"/>
              <a:ext cx="136872" cy="173513"/>
            </a:xfrm>
            <a:custGeom>
              <a:avLst/>
              <a:gdLst/>
              <a:ahLst/>
              <a:cxnLst/>
              <a:rect l="0" t="0" r="0" b="0"/>
              <a:pathLst>
                <a:path w="136872" h="173513">
                  <a:moveTo>
                    <a:pt x="0" y="68227"/>
                  </a:moveTo>
                  <a:lnTo>
                    <a:pt x="5800" y="77029"/>
                  </a:lnTo>
                  <a:lnTo>
                    <a:pt x="10725" y="85375"/>
                  </a:lnTo>
                  <a:lnTo>
                    <a:pt x="15223" y="94079"/>
                  </a:lnTo>
                  <a:lnTo>
                    <a:pt x="19271" y="103372"/>
                  </a:lnTo>
                  <a:lnTo>
                    <a:pt x="22636" y="113516"/>
                  </a:lnTo>
                  <a:lnTo>
                    <a:pt x="25216" y="124491"/>
                  </a:lnTo>
                  <a:lnTo>
                    <a:pt x="26097" y="133713"/>
                  </a:lnTo>
                  <a:lnTo>
                    <a:pt x="24710" y="137565"/>
                  </a:lnTo>
                  <a:lnTo>
                    <a:pt x="22321" y="136365"/>
                  </a:lnTo>
                  <a:lnTo>
                    <a:pt x="19692" y="131352"/>
                  </a:lnTo>
                  <a:lnTo>
                    <a:pt x="17315" y="123197"/>
                  </a:lnTo>
                  <a:lnTo>
                    <a:pt x="15394" y="112483"/>
                  </a:lnTo>
                  <a:lnTo>
                    <a:pt x="13943" y="99954"/>
                  </a:lnTo>
                  <a:lnTo>
                    <a:pt x="12889" y="86432"/>
                  </a:lnTo>
                  <a:lnTo>
                    <a:pt x="12152" y="72467"/>
                  </a:lnTo>
                  <a:lnTo>
                    <a:pt x="11980" y="58504"/>
                  </a:lnTo>
                  <a:lnTo>
                    <a:pt x="12921" y="44976"/>
                  </a:lnTo>
                  <a:lnTo>
                    <a:pt x="15195" y="32082"/>
                  </a:lnTo>
                  <a:lnTo>
                    <a:pt x="19027" y="20457"/>
                  </a:lnTo>
                  <a:lnTo>
                    <a:pt x="24806" y="11232"/>
                  </a:lnTo>
                  <a:lnTo>
                    <a:pt x="32541" y="4811"/>
                  </a:lnTo>
                  <a:lnTo>
                    <a:pt x="41634" y="1127"/>
                  </a:lnTo>
                  <a:lnTo>
                    <a:pt x="51106" y="0"/>
                  </a:lnTo>
                  <a:lnTo>
                    <a:pt x="60353" y="1059"/>
                  </a:lnTo>
                  <a:lnTo>
                    <a:pt x="68997" y="4004"/>
                  </a:lnTo>
                  <a:lnTo>
                    <a:pt x="76723" y="8704"/>
                  </a:lnTo>
                  <a:lnTo>
                    <a:pt x="83470" y="14931"/>
                  </a:lnTo>
                  <a:lnTo>
                    <a:pt x="89355" y="22379"/>
                  </a:lnTo>
                  <a:lnTo>
                    <a:pt x="94559" y="30747"/>
                  </a:lnTo>
                  <a:lnTo>
                    <a:pt x="99251" y="39787"/>
                  </a:lnTo>
                  <a:lnTo>
                    <a:pt x="103576" y="49467"/>
                  </a:lnTo>
                  <a:lnTo>
                    <a:pt x="107643" y="59950"/>
                  </a:lnTo>
                  <a:lnTo>
                    <a:pt x="111525" y="71262"/>
                  </a:lnTo>
                  <a:lnTo>
                    <a:pt x="115117" y="83301"/>
                  </a:lnTo>
                  <a:lnTo>
                    <a:pt x="118149" y="95914"/>
                  </a:lnTo>
                  <a:lnTo>
                    <a:pt x="120526" y="108942"/>
                  </a:lnTo>
                  <a:lnTo>
                    <a:pt x="122492" y="121852"/>
                  </a:lnTo>
                  <a:lnTo>
                    <a:pt x="124852" y="135109"/>
                  </a:lnTo>
                  <a:lnTo>
                    <a:pt x="128929" y="150993"/>
                  </a:lnTo>
                  <a:lnTo>
                    <a:pt x="136871" y="1735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864265" y="742915"/>
              <a:ext cx="136768" cy="215179"/>
            </a:xfrm>
            <a:custGeom>
              <a:avLst/>
              <a:gdLst/>
              <a:ahLst/>
              <a:cxnLst/>
              <a:rect l="0" t="0" r="0" b="0"/>
              <a:pathLst>
                <a:path w="136768" h="215179">
                  <a:moveTo>
                    <a:pt x="126242" y="4608"/>
                  </a:moveTo>
                  <a:lnTo>
                    <a:pt x="117441" y="1808"/>
                  </a:lnTo>
                  <a:lnTo>
                    <a:pt x="109094" y="306"/>
                  </a:lnTo>
                  <a:lnTo>
                    <a:pt x="100396" y="0"/>
                  </a:lnTo>
                  <a:lnTo>
                    <a:pt x="91275" y="679"/>
                  </a:lnTo>
                  <a:lnTo>
                    <a:pt x="81780" y="2147"/>
                  </a:lnTo>
                  <a:lnTo>
                    <a:pt x="71988" y="4220"/>
                  </a:lnTo>
                  <a:lnTo>
                    <a:pt x="61974" y="6903"/>
                  </a:lnTo>
                  <a:lnTo>
                    <a:pt x="51800" y="10374"/>
                  </a:lnTo>
                  <a:lnTo>
                    <a:pt x="41522" y="14674"/>
                  </a:lnTo>
                  <a:lnTo>
                    <a:pt x="31504" y="19865"/>
                  </a:lnTo>
                  <a:lnTo>
                    <a:pt x="22383" y="26106"/>
                  </a:lnTo>
                  <a:lnTo>
                    <a:pt x="14444" y="33381"/>
                  </a:lnTo>
                  <a:lnTo>
                    <a:pt x="7963" y="41539"/>
                  </a:lnTo>
                  <a:lnTo>
                    <a:pt x="3358" y="50385"/>
                  </a:lnTo>
                  <a:lnTo>
                    <a:pt x="679" y="59732"/>
                  </a:lnTo>
                  <a:lnTo>
                    <a:pt x="0" y="69109"/>
                  </a:lnTo>
                  <a:lnTo>
                    <a:pt x="1580" y="77791"/>
                  </a:lnTo>
                  <a:lnTo>
                    <a:pt x="5349" y="85431"/>
                  </a:lnTo>
                  <a:lnTo>
                    <a:pt x="11132" y="91712"/>
                  </a:lnTo>
                  <a:lnTo>
                    <a:pt x="18825" y="96182"/>
                  </a:lnTo>
                  <a:lnTo>
                    <a:pt x="28178" y="98778"/>
                  </a:lnTo>
                  <a:lnTo>
                    <a:pt x="38692" y="99743"/>
                  </a:lnTo>
                  <a:lnTo>
                    <a:pt x="49733" y="99419"/>
                  </a:lnTo>
                  <a:lnTo>
                    <a:pt x="60896" y="98142"/>
                  </a:lnTo>
                  <a:lnTo>
                    <a:pt x="71998" y="96511"/>
                  </a:lnTo>
                  <a:lnTo>
                    <a:pt x="82985" y="95344"/>
                  </a:lnTo>
                  <a:lnTo>
                    <a:pt x="93849" y="95059"/>
                  </a:lnTo>
                  <a:lnTo>
                    <a:pt x="104280" y="96025"/>
                  </a:lnTo>
                  <a:lnTo>
                    <a:pt x="113686" y="98727"/>
                  </a:lnTo>
                  <a:lnTo>
                    <a:pt x="121820" y="103257"/>
                  </a:lnTo>
                  <a:lnTo>
                    <a:pt x="128435" y="109553"/>
                  </a:lnTo>
                  <a:lnTo>
                    <a:pt x="133130" y="117591"/>
                  </a:lnTo>
                  <a:lnTo>
                    <a:pt x="135874" y="127175"/>
                  </a:lnTo>
                  <a:lnTo>
                    <a:pt x="136767" y="137844"/>
                  </a:lnTo>
                  <a:lnTo>
                    <a:pt x="135862" y="148989"/>
                  </a:lnTo>
                  <a:lnTo>
                    <a:pt x="133364" y="160211"/>
                  </a:lnTo>
                  <a:lnTo>
                    <a:pt x="129419" y="171014"/>
                  </a:lnTo>
                  <a:lnTo>
                    <a:pt x="124032" y="180736"/>
                  </a:lnTo>
                  <a:lnTo>
                    <a:pt x="117331" y="189118"/>
                  </a:lnTo>
                  <a:lnTo>
                    <a:pt x="109393" y="196084"/>
                  </a:lnTo>
                  <a:lnTo>
                    <a:pt x="100162" y="201555"/>
                  </a:lnTo>
                  <a:lnTo>
                    <a:pt x="89738" y="205646"/>
                  </a:lnTo>
                  <a:lnTo>
                    <a:pt x="78553" y="208605"/>
                  </a:lnTo>
                  <a:lnTo>
                    <a:pt x="65980" y="211012"/>
                  </a:lnTo>
                  <a:lnTo>
                    <a:pt x="48680" y="213082"/>
                  </a:lnTo>
                  <a:lnTo>
                    <a:pt x="20958" y="2151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1245957" y="1410818"/>
            <a:ext cx="4116916" cy="543096"/>
            <a:chOff x="1245957" y="1410818"/>
            <a:chExt cx="4116916" cy="543096"/>
          </a:xfrm>
        </p:grpSpPr>
        <p:sp>
          <p:nvSpPr>
            <p:cNvPr id="24" name="Freeform 23"/>
            <p:cNvSpPr/>
            <p:nvPr/>
          </p:nvSpPr>
          <p:spPr>
            <a:xfrm>
              <a:off x="1364108" y="1526632"/>
              <a:ext cx="225696" cy="348066"/>
            </a:xfrm>
            <a:custGeom>
              <a:avLst/>
              <a:gdLst/>
              <a:ahLst/>
              <a:cxnLst/>
              <a:rect l="0" t="0" r="0" b="0"/>
              <a:pathLst>
                <a:path w="225696" h="348066">
                  <a:moveTo>
                    <a:pt x="46710" y="0"/>
                  </a:moveTo>
                  <a:lnTo>
                    <a:pt x="43776" y="11668"/>
                  </a:lnTo>
                  <a:lnTo>
                    <a:pt x="40994" y="22157"/>
                  </a:lnTo>
                  <a:lnTo>
                    <a:pt x="38095" y="32458"/>
                  </a:lnTo>
                  <a:lnTo>
                    <a:pt x="35054" y="42760"/>
                  </a:lnTo>
                  <a:lnTo>
                    <a:pt x="31889" y="53103"/>
                  </a:lnTo>
                  <a:lnTo>
                    <a:pt x="28620" y="63422"/>
                  </a:lnTo>
                  <a:lnTo>
                    <a:pt x="25110" y="71221"/>
                  </a:lnTo>
                  <a:lnTo>
                    <a:pt x="22047" y="73361"/>
                  </a:lnTo>
                  <a:lnTo>
                    <a:pt x="20888" y="70815"/>
                  </a:lnTo>
                  <a:lnTo>
                    <a:pt x="21836" y="65222"/>
                  </a:lnTo>
                  <a:lnTo>
                    <a:pt x="24531" y="57759"/>
                  </a:lnTo>
                  <a:lnTo>
                    <a:pt x="28536" y="49154"/>
                  </a:lnTo>
                  <a:lnTo>
                    <a:pt x="33489" y="39871"/>
                  </a:lnTo>
                  <a:lnTo>
                    <a:pt x="39269" y="30991"/>
                  </a:lnTo>
                  <a:lnTo>
                    <a:pt x="45981" y="24212"/>
                  </a:lnTo>
                  <a:lnTo>
                    <a:pt x="53604" y="20291"/>
                  </a:lnTo>
                  <a:lnTo>
                    <a:pt x="61843" y="19453"/>
                  </a:lnTo>
                  <a:lnTo>
                    <a:pt x="70219" y="21847"/>
                  </a:lnTo>
                  <a:lnTo>
                    <a:pt x="78442" y="27195"/>
                  </a:lnTo>
                  <a:lnTo>
                    <a:pt x="86251" y="34799"/>
                  </a:lnTo>
                  <a:lnTo>
                    <a:pt x="93342" y="43779"/>
                  </a:lnTo>
                  <a:lnTo>
                    <a:pt x="99628" y="53507"/>
                  </a:lnTo>
                  <a:lnTo>
                    <a:pt x="105188" y="63624"/>
                  </a:lnTo>
                  <a:lnTo>
                    <a:pt x="110164" y="73941"/>
                  </a:lnTo>
                  <a:lnTo>
                    <a:pt x="114696" y="84363"/>
                  </a:lnTo>
                  <a:lnTo>
                    <a:pt x="118742" y="95006"/>
                  </a:lnTo>
                  <a:lnTo>
                    <a:pt x="122088" y="106151"/>
                  </a:lnTo>
                  <a:lnTo>
                    <a:pt x="124674" y="117916"/>
                  </a:lnTo>
                  <a:lnTo>
                    <a:pt x="126580" y="130260"/>
                  </a:lnTo>
                  <a:lnTo>
                    <a:pt x="127943" y="143080"/>
                  </a:lnTo>
                  <a:lnTo>
                    <a:pt x="128893" y="156261"/>
                  </a:lnTo>
                  <a:lnTo>
                    <a:pt x="129378" y="169706"/>
                  </a:lnTo>
                  <a:lnTo>
                    <a:pt x="129180" y="183338"/>
                  </a:lnTo>
                  <a:lnTo>
                    <a:pt x="128228" y="197099"/>
                  </a:lnTo>
                  <a:lnTo>
                    <a:pt x="126436" y="210951"/>
                  </a:lnTo>
                  <a:lnTo>
                    <a:pt x="123630" y="224863"/>
                  </a:lnTo>
                  <a:lnTo>
                    <a:pt x="119818" y="238812"/>
                  </a:lnTo>
                  <a:lnTo>
                    <a:pt x="115310" y="252620"/>
                  </a:lnTo>
                  <a:lnTo>
                    <a:pt x="110599" y="265972"/>
                  </a:lnTo>
                  <a:lnTo>
                    <a:pt x="105986" y="278727"/>
                  </a:lnTo>
                  <a:lnTo>
                    <a:pt x="101415" y="290750"/>
                  </a:lnTo>
                  <a:lnTo>
                    <a:pt x="96588" y="301831"/>
                  </a:lnTo>
                  <a:lnTo>
                    <a:pt x="91335" y="311948"/>
                  </a:lnTo>
                  <a:lnTo>
                    <a:pt x="85484" y="321065"/>
                  </a:lnTo>
                  <a:lnTo>
                    <a:pt x="78792" y="329050"/>
                  </a:lnTo>
                  <a:lnTo>
                    <a:pt x="71209" y="335933"/>
                  </a:lnTo>
                  <a:lnTo>
                    <a:pt x="62845" y="341557"/>
                  </a:lnTo>
                  <a:lnTo>
                    <a:pt x="53859" y="345512"/>
                  </a:lnTo>
                  <a:lnTo>
                    <a:pt x="44418" y="347719"/>
                  </a:lnTo>
                  <a:lnTo>
                    <a:pt x="34978" y="348065"/>
                  </a:lnTo>
                  <a:lnTo>
                    <a:pt x="26254" y="346253"/>
                  </a:lnTo>
                  <a:lnTo>
                    <a:pt x="18581" y="342324"/>
                  </a:lnTo>
                  <a:lnTo>
                    <a:pt x="12109" y="336432"/>
                  </a:lnTo>
                  <a:lnTo>
                    <a:pt x="6978" y="328666"/>
                  </a:lnTo>
                  <a:lnTo>
                    <a:pt x="3129" y="319264"/>
                  </a:lnTo>
                  <a:lnTo>
                    <a:pt x="679" y="308716"/>
                  </a:lnTo>
                  <a:lnTo>
                    <a:pt x="0" y="297652"/>
                  </a:lnTo>
                  <a:lnTo>
                    <a:pt x="1138" y="286485"/>
                  </a:lnTo>
                  <a:lnTo>
                    <a:pt x="4019" y="275718"/>
                  </a:lnTo>
                  <a:lnTo>
                    <a:pt x="8619" y="266020"/>
                  </a:lnTo>
                  <a:lnTo>
                    <a:pt x="14749" y="257663"/>
                  </a:lnTo>
                  <a:lnTo>
                    <a:pt x="22118" y="251053"/>
                  </a:lnTo>
                  <a:lnTo>
                    <a:pt x="30427" y="246886"/>
                  </a:lnTo>
                  <a:lnTo>
                    <a:pt x="39424" y="245307"/>
                  </a:lnTo>
                  <a:lnTo>
                    <a:pt x="49073" y="246008"/>
                  </a:lnTo>
                  <a:lnTo>
                    <a:pt x="59534" y="248521"/>
                  </a:lnTo>
                  <a:lnTo>
                    <a:pt x="70824" y="252390"/>
                  </a:lnTo>
                  <a:lnTo>
                    <a:pt x="82506" y="257237"/>
                  </a:lnTo>
                  <a:lnTo>
                    <a:pt x="93816" y="262773"/>
                  </a:lnTo>
                  <a:lnTo>
                    <a:pt x="104357" y="268776"/>
                  </a:lnTo>
                  <a:lnTo>
                    <a:pt x="114400" y="274770"/>
                  </a:lnTo>
                  <a:lnTo>
                    <a:pt x="124671" y="280035"/>
                  </a:lnTo>
                  <a:lnTo>
                    <a:pt x="135579" y="284236"/>
                  </a:lnTo>
                  <a:lnTo>
                    <a:pt x="147043" y="287226"/>
                  </a:lnTo>
                  <a:lnTo>
                    <a:pt x="158672" y="288866"/>
                  </a:lnTo>
                  <a:lnTo>
                    <a:pt x="170194" y="289227"/>
                  </a:lnTo>
                  <a:lnTo>
                    <a:pt x="181254" y="288487"/>
                  </a:lnTo>
                  <a:lnTo>
                    <a:pt x="192529" y="286651"/>
                  </a:lnTo>
                  <a:lnTo>
                    <a:pt x="206124" y="282443"/>
                  </a:lnTo>
                  <a:lnTo>
                    <a:pt x="225695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245957" y="1463461"/>
              <a:ext cx="434226" cy="490453"/>
            </a:xfrm>
            <a:custGeom>
              <a:avLst/>
              <a:gdLst/>
              <a:ahLst/>
              <a:cxnLst/>
              <a:rect l="0" t="0" r="0" b="0"/>
              <a:pathLst>
                <a:path w="434226" h="490453">
                  <a:moveTo>
                    <a:pt x="217504" y="0"/>
                  </a:moveTo>
                  <a:lnTo>
                    <a:pt x="208702" y="2933"/>
                  </a:lnTo>
                  <a:lnTo>
                    <a:pt x="200356" y="5716"/>
                  </a:lnTo>
                  <a:lnTo>
                    <a:pt x="191657" y="8615"/>
                  </a:lnTo>
                  <a:lnTo>
                    <a:pt x="182536" y="11655"/>
                  </a:lnTo>
                  <a:lnTo>
                    <a:pt x="173041" y="14821"/>
                  </a:lnTo>
                  <a:lnTo>
                    <a:pt x="163249" y="18089"/>
                  </a:lnTo>
                  <a:lnTo>
                    <a:pt x="153235" y="21600"/>
                  </a:lnTo>
                  <a:lnTo>
                    <a:pt x="143061" y="25640"/>
                  </a:lnTo>
                  <a:lnTo>
                    <a:pt x="132779" y="30322"/>
                  </a:lnTo>
                  <a:lnTo>
                    <a:pt x="122588" y="35602"/>
                  </a:lnTo>
                  <a:lnTo>
                    <a:pt x="112819" y="41371"/>
                  </a:lnTo>
                  <a:lnTo>
                    <a:pt x="103618" y="47516"/>
                  </a:lnTo>
                  <a:lnTo>
                    <a:pt x="94965" y="54100"/>
                  </a:lnTo>
                  <a:lnTo>
                    <a:pt x="86767" y="61351"/>
                  </a:lnTo>
                  <a:lnTo>
                    <a:pt x="78917" y="69341"/>
                  </a:lnTo>
                  <a:lnTo>
                    <a:pt x="71321" y="77994"/>
                  </a:lnTo>
                  <a:lnTo>
                    <a:pt x="63907" y="87181"/>
                  </a:lnTo>
                  <a:lnTo>
                    <a:pt x="56624" y="96774"/>
                  </a:lnTo>
                  <a:lnTo>
                    <a:pt x="49596" y="106826"/>
                  </a:lnTo>
                  <a:lnTo>
                    <a:pt x="43103" y="117559"/>
                  </a:lnTo>
                  <a:lnTo>
                    <a:pt x="37255" y="129039"/>
                  </a:lnTo>
                  <a:lnTo>
                    <a:pt x="32007" y="141189"/>
                  </a:lnTo>
                  <a:lnTo>
                    <a:pt x="27247" y="153877"/>
                  </a:lnTo>
                  <a:lnTo>
                    <a:pt x="22859" y="166970"/>
                  </a:lnTo>
                  <a:lnTo>
                    <a:pt x="18742" y="180355"/>
                  </a:lnTo>
                  <a:lnTo>
                    <a:pt x="14817" y="193947"/>
                  </a:lnTo>
                  <a:lnTo>
                    <a:pt x="11029" y="207686"/>
                  </a:lnTo>
                  <a:lnTo>
                    <a:pt x="7501" y="221693"/>
                  </a:lnTo>
                  <a:lnTo>
                    <a:pt x="4511" y="236241"/>
                  </a:lnTo>
                  <a:lnTo>
                    <a:pt x="2173" y="251431"/>
                  </a:lnTo>
                  <a:lnTo>
                    <a:pt x="604" y="266887"/>
                  </a:lnTo>
                  <a:lnTo>
                    <a:pt x="0" y="281883"/>
                  </a:lnTo>
                  <a:lnTo>
                    <a:pt x="374" y="296047"/>
                  </a:lnTo>
                  <a:lnTo>
                    <a:pt x="1591" y="309507"/>
                  </a:lnTo>
                  <a:lnTo>
                    <a:pt x="3471" y="322692"/>
                  </a:lnTo>
                  <a:lnTo>
                    <a:pt x="5849" y="335893"/>
                  </a:lnTo>
                  <a:lnTo>
                    <a:pt x="8749" y="349065"/>
                  </a:lnTo>
                  <a:lnTo>
                    <a:pt x="12372" y="361923"/>
                  </a:lnTo>
                  <a:lnTo>
                    <a:pt x="16773" y="374313"/>
                  </a:lnTo>
                  <a:lnTo>
                    <a:pt x="21864" y="386076"/>
                  </a:lnTo>
                  <a:lnTo>
                    <a:pt x="27506" y="396976"/>
                  </a:lnTo>
                  <a:lnTo>
                    <a:pt x="33561" y="406972"/>
                  </a:lnTo>
                  <a:lnTo>
                    <a:pt x="39915" y="416175"/>
                  </a:lnTo>
                  <a:lnTo>
                    <a:pt x="46479" y="424751"/>
                  </a:lnTo>
                  <a:lnTo>
                    <a:pt x="53190" y="432857"/>
                  </a:lnTo>
                  <a:lnTo>
                    <a:pt x="60001" y="440626"/>
                  </a:lnTo>
                  <a:lnTo>
                    <a:pt x="66880" y="448157"/>
                  </a:lnTo>
                  <a:lnTo>
                    <a:pt x="73813" y="455518"/>
                  </a:lnTo>
                  <a:lnTo>
                    <a:pt x="81115" y="462599"/>
                  </a:lnTo>
                  <a:lnTo>
                    <a:pt x="89389" y="469128"/>
                  </a:lnTo>
                  <a:lnTo>
                    <a:pt x="98886" y="474994"/>
                  </a:lnTo>
                  <a:lnTo>
                    <a:pt x="109537" y="480086"/>
                  </a:lnTo>
                  <a:lnTo>
                    <a:pt x="121136" y="484208"/>
                  </a:lnTo>
                  <a:lnTo>
                    <a:pt x="133454" y="487344"/>
                  </a:lnTo>
                  <a:lnTo>
                    <a:pt x="146132" y="489468"/>
                  </a:lnTo>
                  <a:lnTo>
                    <a:pt x="158707" y="490452"/>
                  </a:lnTo>
                  <a:lnTo>
                    <a:pt x="170939" y="490337"/>
                  </a:lnTo>
                  <a:lnTo>
                    <a:pt x="182777" y="489295"/>
                  </a:lnTo>
                  <a:lnTo>
                    <a:pt x="194267" y="487533"/>
                  </a:lnTo>
                  <a:lnTo>
                    <a:pt x="205480" y="485240"/>
                  </a:lnTo>
                  <a:lnTo>
                    <a:pt x="216486" y="482566"/>
                  </a:lnTo>
                  <a:lnTo>
                    <a:pt x="227343" y="479626"/>
                  </a:lnTo>
                  <a:lnTo>
                    <a:pt x="238096" y="476498"/>
                  </a:lnTo>
                  <a:lnTo>
                    <a:pt x="248777" y="473076"/>
                  </a:lnTo>
                  <a:lnTo>
                    <a:pt x="259408" y="469093"/>
                  </a:lnTo>
                  <a:lnTo>
                    <a:pt x="270001" y="464448"/>
                  </a:lnTo>
                  <a:lnTo>
                    <a:pt x="280404" y="459191"/>
                  </a:lnTo>
                  <a:lnTo>
                    <a:pt x="290315" y="453438"/>
                  </a:lnTo>
                  <a:lnTo>
                    <a:pt x="299616" y="447302"/>
                  </a:lnTo>
                  <a:lnTo>
                    <a:pt x="308505" y="440725"/>
                  </a:lnTo>
                  <a:lnTo>
                    <a:pt x="317395" y="433479"/>
                  </a:lnTo>
                  <a:lnTo>
                    <a:pt x="326522" y="425492"/>
                  </a:lnTo>
                  <a:lnTo>
                    <a:pt x="335789" y="416841"/>
                  </a:lnTo>
                  <a:lnTo>
                    <a:pt x="344864" y="407656"/>
                  </a:lnTo>
                  <a:lnTo>
                    <a:pt x="353563" y="398068"/>
                  </a:lnTo>
                  <a:lnTo>
                    <a:pt x="361862" y="388189"/>
                  </a:lnTo>
                  <a:lnTo>
                    <a:pt x="369816" y="378105"/>
                  </a:lnTo>
                  <a:lnTo>
                    <a:pt x="377497" y="367878"/>
                  </a:lnTo>
                  <a:lnTo>
                    <a:pt x="384978" y="357553"/>
                  </a:lnTo>
                  <a:lnTo>
                    <a:pt x="392315" y="347162"/>
                  </a:lnTo>
                  <a:lnTo>
                    <a:pt x="399546" y="336721"/>
                  </a:lnTo>
                  <a:lnTo>
                    <a:pt x="406539" y="326081"/>
                  </a:lnTo>
                  <a:lnTo>
                    <a:pt x="413008" y="314946"/>
                  </a:lnTo>
                  <a:lnTo>
                    <a:pt x="418836" y="303192"/>
                  </a:lnTo>
                  <a:lnTo>
                    <a:pt x="423902" y="290856"/>
                  </a:lnTo>
                  <a:lnTo>
                    <a:pt x="428005" y="278043"/>
                  </a:lnTo>
                  <a:lnTo>
                    <a:pt x="431131" y="264872"/>
                  </a:lnTo>
                  <a:lnTo>
                    <a:pt x="433246" y="251603"/>
                  </a:lnTo>
                  <a:lnTo>
                    <a:pt x="434225" y="238622"/>
                  </a:lnTo>
                  <a:lnTo>
                    <a:pt x="434111" y="226111"/>
                  </a:lnTo>
                  <a:lnTo>
                    <a:pt x="433240" y="213913"/>
                  </a:lnTo>
                  <a:lnTo>
                    <a:pt x="432125" y="201650"/>
                  </a:lnTo>
                  <a:lnTo>
                    <a:pt x="431074" y="189104"/>
                  </a:lnTo>
                  <a:lnTo>
                    <a:pt x="429880" y="176389"/>
                  </a:lnTo>
                  <a:lnTo>
                    <a:pt x="427939" y="163846"/>
                  </a:lnTo>
                  <a:lnTo>
                    <a:pt x="424965" y="151664"/>
                  </a:lnTo>
                  <a:lnTo>
                    <a:pt x="420983" y="139874"/>
                  </a:lnTo>
                  <a:lnTo>
                    <a:pt x="416160" y="128423"/>
                  </a:lnTo>
                  <a:lnTo>
                    <a:pt x="410685" y="117240"/>
                  </a:lnTo>
                  <a:lnTo>
                    <a:pt x="404568" y="106255"/>
                  </a:lnTo>
                  <a:lnTo>
                    <a:pt x="397638" y="95413"/>
                  </a:lnTo>
                  <a:lnTo>
                    <a:pt x="389867" y="84679"/>
                  </a:lnTo>
                  <a:lnTo>
                    <a:pt x="381362" y="74351"/>
                  </a:lnTo>
                  <a:lnTo>
                    <a:pt x="372275" y="65021"/>
                  </a:lnTo>
                  <a:lnTo>
                    <a:pt x="362754" y="56933"/>
                  </a:lnTo>
                  <a:lnTo>
                    <a:pt x="352919" y="50012"/>
                  </a:lnTo>
                  <a:lnTo>
                    <a:pt x="342865" y="44047"/>
                  </a:lnTo>
                  <a:lnTo>
                    <a:pt x="332654" y="38815"/>
                  </a:lnTo>
                  <a:lnTo>
                    <a:pt x="322169" y="34283"/>
                  </a:lnTo>
                  <a:lnTo>
                    <a:pt x="311138" y="30603"/>
                  </a:lnTo>
                  <a:lnTo>
                    <a:pt x="299459" y="27794"/>
                  </a:lnTo>
                  <a:lnTo>
                    <a:pt x="287344" y="25907"/>
                  </a:lnTo>
                  <a:lnTo>
                    <a:pt x="275211" y="25089"/>
                  </a:lnTo>
                  <a:lnTo>
                    <a:pt x="263309" y="25323"/>
                  </a:lnTo>
                  <a:lnTo>
                    <a:pt x="251707" y="26616"/>
                  </a:lnTo>
                  <a:lnTo>
                    <a:pt x="240384" y="29079"/>
                  </a:lnTo>
                  <a:lnTo>
                    <a:pt x="229291" y="32662"/>
                  </a:lnTo>
                  <a:lnTo>
                    <a:pt x="218536" y="37185"/>
                  </a:lnTo>
                  <a:lnTo>
                    <a:pt x="208380" y="42438"/>
                  </a:lnTo>
                  <a:lnTo>
                    <a:pt x="198926" y="48219"/>
                  </a:lnTo>
                  <a:lnTo>
                    <a:pt x="190412" y="54072"/>
                  </a:lnTo>
                  <a:lnTo>
                    <a:pt x="182464" y="59853"/>
                  </a:lnTo>
                  <a:lnTo>
                    <a:pt x="174383" y="66069"/>
                  </a:lnTo>
                  <a:lnTo>
                    <a:pt x="164861" y="736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747730" y="1517841"/>
              <a:ext cx="189514" cy="429932"/>
            </a:xfrm>
            <a:custGeom>
              <a:avLst/>
              <a:gdLst/>
              <a:ahLst/>
              <a:cxnLst/>
              <a:rect l="0" t="0" r="0" b="0"/>
              <a:pathLst>
                <a:path w="189514" h="429932">
                  <a:moveTo>
                    <a:pt x="0" y="429931"/>
                  </a:moveTo>
                  <a:lnTo>
                    <a:pt x="67" y="418262"/>
                  </a:lnTo>
                  <a:lnTo>
                    <a:pt x="708" y="407774"/>
                  </a:lnTo>
                  <a:lnTo>
                    <a:pt x="1999" y="397467"/>
                  </a:lnTo>
                  <a:lnTo>
                    <a:pt x="3686" y="386993"/>
                  </a:lnTo>
                  <a:lnTo>
                    <a:pt x="5355" y="376001"/>
                  </a:lnTo>
                  <a:lnTo>
                    <a:pt x="6772" y="364354"/>
                  </a:lnTo>
                  <a:lnTo>
                    <a:pt x="8043" y="351927"/>
                  </a:lnTo>
                  <a:lnTo>
                    <a:pt x="9502" y="338524"/>
                  </a:lnTo>
                  <a:lnTo>
                    <a:pt x="11335" y="324136"/>
                  </a:lnTo>
                  <a:lnTo>
                    <a:pt x="13566" y="308897"/>
                  </a:lnTo>
                  <a:lnTo>
                    <a:pt x="16142" y="292990"/>
                  </a:lnTo>
                  <a:lnTo>
                    <a:pt x="18990" y="276586"/>
                  </a:lnTo>
                  <a:lnTo>
                    <a:pt x="22038" y="259827"/>
                  </a:lnTo>
                  <a:lnTo>
                    <a:pt x="25230" y="242817"/>
                  </a:lnTo>
                  <a:lnTo>
                    <a:pt x="28518" y="225638"/>
                  </a:lnTo>
                  <a:lnTo>
                    <a:pt x="31708" y="208509"/>
                  </a:lnTo>
                  <a:lnTo>
                    <a:pt x="34471" y="191775"/>
                  </a:lnTo>
                  <a:lnTo>
                    <a:pt x="36665" y="175597"/>
                  </a:lnTo>
                  <a:lnTo>
                    <a:pt x="38477" y="160122"/>
                  </a:lnTo>
                  <a:lnTo>
                    <a:pt x="40308" y="145569"/>
                  </a:lnTo>
                  <a:lnTo>
                    <a:pt x="42390" y="131959"/>
                  </a:lnTo>
                  <a:lnTo>
                    <a:pt x="44621" y="119005"/>
                  </a:lnTo>
                  <a:lnTo>
                    <a:pt x="46666" y="106225"/>
                  </a:lnTo>
                  <a:lnTo>
                    <a:pt x="48342" y="93329"/>
                  </a:lnTo>
                  <a:lnTo>
                    <a:pt x="49790" y="80377"/>
                  </a:lnTo>
                  <a:lnTo>
                    <a:pt x="51369" y="67674"/>
                  </a:lnTo>
                  <a:lnTo>
                    <a:pt x="53283" y="55386"/>
                  </a:lnTo>
                  <a:lnTo>
                    <a:pt x="55569" y="43524"/>
                  </a:lnTo>
                  <a:lnTo>
                    <a:pt x="58182" y="32026"/>
                  </a:lnTo>
                  <a:lnTo>
                    <a:pt x="61059" y="20833"/>
                  </a:lnTo>
                  <a:lnTo>
                    <a:pt x="64319" y="10698"/>
                  </a:lnTo>
                  <a:lnTo>
                    <a:pt x="69002" y="3345"/>
                  </a:lnTo>
                  <a:lnTo>
                    <a:pt x="75271" y="0"/>
                  </a:lnTo>
                  <a:lnTo>
                    <a:pt x="81421" y="888"/>
                  </a:lnTo>
                  <a:lnTo>
                    <a:pt x="86923" y="5412"/>
                  </a:lnTo>
                  <a:lnTo>
                    <a:pt x="91831" y="12912"/>
                  </a:lnTo>
                  <a:lnTo>
                    <a:pt x="96298" y="22946"/>
                  </a:lnTo>
                  <a:lnTo>
                    <a:pt x="100456" y="35049"/>
                  </a:lnTo>
                  <a:lnTo>
                    <a:pt x="104401" y="48743"/>
                  </a:lnTo>
                  <a:lnTo>
                    <a:pt x="108204" y="63611"/>
                  </a:lnTo>
                  <a:lnTo>
                    <a:pt x="111914" y="79316"/>
                  </a:lnTo>
                  <a:lnTo>
                    <a:pt x="115727" y="95608"/>
                  </a:lnTo>
                  <a:lnTo>
                    <a:pt x="119973" y="112306"/>
                  </a:lnTo>
                  <a:lnTo>
                    <a:pt x="124790" y="129280"/>
                  </a:lnTo>
                  <a:lnTo>
                    <a:pt x="129991" y="146442"/>
                  </a:lnTo>
                  <a:lnTo>
                    <a:pt x="135175" y="163730"/>
                  </a:lnTo>
                  <a:lnTo>
                    <a:pt x="140104" y="181100"/>
                  </a:lnTo>
                  <a:lnTo>
                    <a:pt x="144718" y="198359"/>
                  </a:lnTo>
                  <a:lnTo>
                    <a:pt x="149043" y="215181"/>
                  </a:lnTo>
                  <a:lnTo>
                    <a:pt x="153136" y="231423"/>
                  </a:lnTo>
                  <a:lnTo>
                    <a:pt x="157054" y="247111"/>
                  </a:lnTo>
                  <a:lnTo>
                    <a:pt x="160845" y="262339"/>
                  </a:lnTo>
                  <a:lnTo>
                    <a:pt x="164548" y="277210"/>
                  </a:lnTo>
                  <a:lnTo>
                    <a:pt x="168188" y="291656"/>
                  </a:lnTo>
                  <a:lnTo>
                    <a:pt x="171786" y="305444"/>
                  </a:lnTo>
                  <a:lnTo>
                    <a:pt x="175350" y="318491"/>
                  </a:lnTo>
                  <a:lnTo>
                    <a:pt x="178739" y="330610"/>
                  </a:lnTo>
                  <a:lnTo>
                    <a:pt x="181995" y="342728"/>
                  </a:lnTo>
                  <a:lnTo>
                    <a:pt x="185404" y="357027"/>
                  </a:lnTo>
                  <a:lnTo>
                    <a:pt x="189513" y="3772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779316" y="1800373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93616" y="67"/>
                  </a:lnTo>
                  <a:lnTo>
                    <a:pt x="83128" y="707"/>
                  </a:lnTo>
                  <a:lnTo>
                    <a:pt x="72826" y="2003"/>
                  </a:lnTo>
                  <a:lnTo>
                    <a:pt x="62525" y="3863"/>
                  </a:lnTo>
                  <a:lnTo>
                    <a:pt x="52181" y="6179"/>
                  </a:lnTo>
                  <a:lnTo>
                    <a:pt x="41805" y="8841"/>
                  </a:lnTo>
                  <a:lnTo>
                    <a:pt x="31859" y="11603"/>
                  </a:lnTo>
                  <a:lnTo>
                    <a:pt x="22266" y="14361"/>
                  </a:lnTo>
                  <a:lnTo>
                    <a:pt x="12183" y="1735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994452" y="1530200"/>
              <a:ext cx="142834" cy="393839"/>
            </a:xfrm>
            <a:custGeom>
              <a:avLst/>
              <a:gdLst/>
              <a:ahLst/>
              <a:cxnLst/>
              <a:rect l="0" t="0" r="0" b="0"/>
              <a:pathLst>
                <a:path w="142834" h="393839">
                  <a:moveTo>
                    <a:pt x="111247" y="301758"/>
                  </a:moveTo>
                  <a:lnTo>
                    <a:pt x="108313" y="292956"/>
                  </a:lnTo>
                  <a:lnTo>
                    <a:pt x="105531" y="284610"/>
                  </a:lnTo>
                  <a:lnTo>
                    <a:pt x="102622" y="275920"/>
                  </a:lnTo>
                  <a:lnTo>
                    <a:pt x="99236" y="267145"/>
                  </a:lnTo>
                  <a:lnTo>
                    <a:pt x="94774" y="258947"/>
                  </a:lnTo>
                  <a:lnTo>
                    <a:pt x="89004" y="251661"/>
                  </a:lnTo>
                  <a:lnTo>
                    <a:pt x="82015" y="245298"/>
                  </a:lnTo>
                  <a:lnTo>
                    <a:pt x="74031" y="239717"/>
                  </a:lnTo>
                  <a:lnTo>
                    <a:pt x="65295" y="234761"/>
                  </a:lnTo>
                  <a:lnTo>
                    <a:pt x="56176" y="230925"/>
                  </a:lnTo>
                  <a:lnTo>
                    <a:pt x="47143" y="229310"/>
                  </a:lnTo>
                  <a:lnTo>
                    <a:pt x="38448" y="230337"/>
                  </a:lnTo>
                  <a:lnTo>
                    <a:pt x="30307" y="233807"/>
                  </a:lnTo>
                  <a:lnTo>
                    <a:pt x="22986" y="239266"/>
                  </a:lnTo>
                  <a:lnTo>
                    <a:pt x="16547" y="246240"/>
                  </a:lnTo>
                  <a:lnTo>
                    <a:pt x="11053" y="254478"/>
                  </a:lnTo>
                  <a:lnTo>
                    <a:pt x="6653" y="263969"/>
                  </a:lnTo>
                  <a:lnTo>
                    <a:pt x="3325" y="274601"/>
                  </a:lnTo>
                  <a:lnTo>
                    <a:pt x="1072" y="286008"/>
                  </a:lnTo>
                  <a:lnTo>
                    <a:pt x="0" y="297663"/>
                  </a:lnTo>
                  <a:lnTo>
                    <a:pt x="60" y="309244"/>
                  </a:lnTo>
                  <a:lnTo>
                    <a:pt x="1235" y="320631"/>
                  </a:lnTo>
                  <a:lnTo>
                    <a:pt x="3619" y="331810"/>
                  </a:lnTo>
                  <a:lnTo>
                    <a:pt x="7148" y="342807"/>
                  </a:lnTo>
                  <a:lnTo>
                    <a:pt x="11635" y="353497"/>
                  </a:lnTo>
                  <a:lnTo>
                    <a:pt x="16864" y="363610"/>
                  </a:lnTo>
                  <a:lnTo>
                    <a:pt x="22643" y="373031"/>
                  </a:lnTo>
                  <a:lnTo>
                    <a:pt x="28980" y="381325"/>
                  </a:lnTo>
                  <a:lnTo>
                    <a:pt x="36065" y="387686"/>
                  </a:lnTo>
                  <a:lnTo>
                    <a:pt x="43938" y="391843"/>
                  </a:lnTo>
                  <a:lnTo>
                    <a:pt x="52343" y="393838"/>
                  </a:lnTo>
                  <a:lnTo>
                    <a:pt x="60832" y="393746"/>
                  </a:lnTo>
                  <a:lnTo>
                    <a:pt x="69134" y="391830"/>
                  </a:lnTo>
                  <a:lnTo>
                    <a:pt x="77166" y="388292"/>
                  </a:lnTo>
                  <a:lnTo>
                    <a:pt x="84939" y="383185"/>
                  </a:lnTo>
                  <a:lnTo>
                    <a:pt x="92495" y="376677"/>
                  </a:lnTo>
                  <a:lnTo>
                    <a:pt x="99723" y="368868"/>
                  </a:lnTo>
                  <a:lnTo>
                    <a:pt x="106357" y="359726"/>
                  </a:lnTo>
                  <a:lnTo>
                    <a:pt x="112298" y="349353"/>
                  </a:lnTo>
                  <a:lnTo>
                    <a:pt x="117442" y="337963"/>
                  </a:lnTo>
                  <a:lnTo>
                    <a:pt x="121599" y="325794"/>
                  </a:lnTo>
                  <a:lnTo>
                    <a:pt x="124769" y="313057"/>
                  </a:lnTo>
                  <a:lnTo>
                    <a:pt x="127254" y="300082"/>
                  </a:lnTo>
                  <a:lnTo>
                    <a:pt x="129546" y="287298"/>
                  </a:lnTo>
                  <a:lnTo>
                    <a:pt x="131940" y="274919"/>
                  </a:lnTo>
                  <a:lnTo>
                    <a:pt x="134382" y="262810"/>
                  </a:lnTo>
                  <a:lnTo>
                    <a:pt x="136568" y="250606"/>
                  </a:lnTo>
                  <a:lnTo>
                    <a:pt x="138335" y="238090"/>
                  </a:lnTo>
                  <a:lnTo>
                    <a:pt x="139674" y="225056"/>
                  </a:lnTo>
                  <a:lnTo>
                    <a:pt x="140647" y="211233"/>
                  </a:lnTo>
                  <a:lnTo>
                    <a:pt x="141337" y="196557"/>
                  </a:lnTo>
                  <a:lnTo>
                    <a:pt x="141816" y="181124"/>
                  </a:lnTo>
                  <a:lnTo>
                    <a:pt x="142145" y="165085"/>
                  </a:lnTo>
                  <a:lnTo>
                    <a:pt x="142365" y="148603"/>
                  </a:lnTo>
                  <a:lnTo>
                    <a:pt x="142344" y="132129"/>
                  </a:lnTo>
                  <a:lnTo>
                    <a:pt x="141799" y="116376"/>
                  </a:lnTo>
                  <a:lnTo>
                    <a:pt x="140619" y="101668"/>
                  </a:lnTo>
                  <a:lnTo>
                    <a:pt x="139012" y="87827"/>
                  </a:lnTo>
                  <a:lnTo>
                    <a:pt x="137395" y="74377"/>
                  </a:lnTo>
                  <a:lnTo>
                    <a:pt x="136009" y="60996"/>
                  </a:lnTo>
                  <a:lnTo>
                    <a:pt x="134757" y="47702"/>
                  </a:lnTo>
                  <a:lnTo>
                    <a:pt x="133310" y="34761"/>
                  </a:lnTo>
                  <a:lnTo>
                    <a:pt x="131480" y="22333"/>
                  </a:lnTo>
                  <a:lnTo>
                    <a:pt x="129059" y="11230"/>
                  </a:lnTo>
                  <a:lnTo>
                    <a:pt x="125037" y="3154"/>
                  </a:lnTo>
                  <a:lnTo>
                    <a:pt x="119535" y="0"/>
                  </a:lnTo>
                  <a:lnTo>
                    <a:pt x="115028" y="2085"/>
                  </a:lnTo>
                  <a:lnTo>
                    <a:pt x="112487" y="7430"/>
                  </a:lnTo>
                  <a:lnTo>
                    <a:pt x="111340" y="15059"/>
                  </a:lnTo>
                  <a:lnTo>
                    <a:pt x="110924" y="24460"/>
                  </a:lnTo>
                  <a:lnTo>
                    <a:pt x="110837" y="35379"/>
                  </a:lnTo>
                  <a:lnTo>
                    <a:pt x="110877" y="47770"/>
                  </a:lnTo>
                  <a:lnTo>
                    <a:pt x="110952" y="61485"/>
                  </a:lnTo>
                  <a:lnTo>
                    <a:pt x="111027" y="76443"/>
                  </a:lnTo>
                  <a:lnTo>
                    <a:pt x="111089" y="92694"/>
                  </a:lnTo>
                  <a:lnTo>
                    <a:pt x="111140" y="110134"/>
                  </a:lnTo>
                  <a:lnTo>
                    <a:pt x="111347" y="128066"/>
                  </a:lnTo>
                  <a:lnTo>
                    <a:pt x="112020" y="145337"/>
                  </a:lnTo>
                  <a:lnTo>
                    <a:pt x="113285" y="161365"/>
                  </a:lnTo>
                  <a:lnTo>
                    <a:pt x="114950" y="176414"/>
                  </a:lnTo>
                  <a:lnTo>
                    <a:pt x="116606" y="191281"/>
                  </a:lnTo>
                  <a:lnTo>
                    <a:pt x="118019" y="206467"/>
                  </a:lnTo>
                  <a:lnTo>
                    <a:pt x="119288" y="221975"/>
                  </a:lnTo>
                  <a:lnTo>
                    <a:pt x="120747" y="237480"/>
                  </a:lnTo>
                  <a:lnTo>
                    <a:pt x="122580" y="252766"/>
                  </a:lnTo>
                  <a:lnTo>
                    <a:pt x="124811" y="267610"/>
                  </a:lnTo>
                  <a:lnTo>
                    <a:pt x="127388" y="281724"/>
                  </a:lnTo>
                  <a:lnTo>
                    <a:pt x="130231" y="295023"/>
                  </a:lnTo>
                  <a:lnTo>
                    <a:pt x="133118" y="307525"/>
                  </a:lnTo>
                  <a:lnTo>
                    <a:pt x="135975" y="320692"/>
                  </a:lnTo>
                  <a:lnTo>
                    <a:pt x="139051" y="337916"/>
                  </a:lnTo>
                  <a:lnTo>
                    <a:pt x="142833" y="3649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200619" y="1485226"/>
              <a:ext cx="178822" cy="420532"/>
            </a:xfrm>
            <a:custGeom>
              <a:avLst/>
              <a:gdLst/>
              <a:ahLst/>
              <a:cxnLst/>
              <a:rect l="0" t="0" r="0" b="0"/>
              <a:pathLst>
                <a:path w="178822" h="420532">
                  <a:moveTo>
                    <a:pt x="126179" y="336204"/>
                  </a:moveTo>
                  <a:lnTo>
                    <a:pt x="120244" y="327536"/>
                  </a:lnTo>
                  <a:lnTo>
                    <a:pt x="114039" y="320470"/>
                  </a:lnTo>
                  <a:lnTo>
                    <a:pt x="106939" y="314374"/>
                  </a:lnTo>
                  <a:lnTo>
                    <a:pt x="98826" y="309318"/>
                  </a:lnTo>
                  <a:lnTo>
                    <a:pt x="89531" y="305752"/>
                  </a:lnTo>
                  <a:lnTo>
                    <a:pt x="79088" y="303804"/>
                  </a:lnTo>
                  <a:lnTo>
                    <a:pt x="67836" y="303462"/>
                  </a:lnTo>
                  <a:lnTo>
                    <a:pt x="56298" y="304743"/>
                  </a:lnTo>
                  <a:lnTo>
                    <a:pt x="44811" y="307498"/>
                  </a:lnTo>
                  <a:lnTo>
                    <a:pt x="33831" y="311616"/>
                  </a:lnTo>
                  <a:lnTo>
                    <a:pt x="23990" y="317121"/>
                  </a:lnTo>
                  <a:lnTo>
                    <a:pt x="15533" y="323895"/>
                  </a:lnTo>
                  <a:lnTo>
                    <a:pt x="8686" y="331713"/>
                  </a:lnTo>
                  <a:lnTo>
                    <a:pt x="3828" y="340331"/>
                  </a:lnTo>
                  <a:lnTo>
                    <a:pt x="971" y="349534"/>
                  </a:lnTo>
                  <a:lnTo>
                    <a:pt x="0" y="359153"/>
                  </a:lnTo>
                  <a:lnTo>
                    <a:pt x="853" y="369063"/>
                  </a:lnTo>
                  <a:lnTo>
                    <a:pt x="3315" y="379164"/>
                  </a:lnTo>
                  <a:lnTo>
                    <a:pt x="7236" y="389065"/>
                  </a:lnTo>
                  <a:lnTo>
                    <a:pt x="12608" y="398107"/>
                  </a:lnTo>
                  <a:lnTo>
                    <a:pt x="19298" y="405993"/>
                  </a:lnTo>
                  <a:lnTo>
                    <a:pt x="27229" y="412439"/>
                  </a:lnTo>
                  <a:lnTo>
                    <a:pt x="36455" y="417021"/>
                  </a:lnTo>
                  <a:lnTo>
                    <a:pt x="46876" y="419688"/>
                  </a:lnTo>
                  <a:lnTo>
                    <a:pt x="57957" y="420531"/>
                  </a:lnTo>
                  <a:lnTo>
                    <a:pt x="68855" y="419592"/>
                  </a:lnTo>
                  <a:lnTo>
                    <a:pt x="79106" y="417071"/>
                  </a:lnTo>
                  <a:lnTo>
                    <a:pt x="88615" y="413111"/>
                  </a:lnTo>
                  <a:lnTo>
                    <a:pt x="97462" y="407712"/>
                  </a:lnTo>
                  <a:lnTo>
                    <a:pt x="105783" y="401010"/>
                  </a:lnTo>
                  <a:lnTo>
                    <a:pt x="113711" y="393240"/>
                  </a:lnTo>
                  <a:lnTo>
                    <a:pt x="121357" y="384654"/>
                  </a:lnTo>
                  <a:lnTo>
                    <a:pt x="128799" y="375464"/>
                  </a:lnTo>
                  <a:lnTo>
                    <a:pt x="135935" y="365513"/>
                  </a:lnTo>
                  <a:lnTo>
                    <a:pt x="142502" y="354316"/>
                  </a:lnTo>
                  <a:lnTo>
                    <a:pt x="148394" y="341706"/>
                  </a:lnTo>
                  <a:lnTo>
                    <a:pt x="153504" y="327813"/>
                  </a:lnTo>
                  <a:lnTo>
                    <a:pt x="157637" y="312884"/>
                  </a:lnTo>
                  <a:lnTo>
                    <a:pt x="160786" y="297168"/>
                  </a:lnTo>
                  <a:lnTo>
                    <a:pt x="163088" y="280716"/>
                  </a:lnTo>
                  <a:lnTo>
                    <a:pt x="164724" y="263388"/>
                  </a:lnTo>
                  <a:lnTo>
                    <a:pt x="165864" y="245177"/>
                  </a:lnTo>
                  <a:lnTo>
                    <a:pt x="166650" y="226202"/>
                  </a:lnTo>
                  <a:lnTo>
                    <a:pt x="167185" y="206626"/>
                  </a:lnTo>
                  <a:lnTo>
                    <a:pt x="167549" y="186603"/>
                  </a:lnTo>
                  <a:lnTo>
                    <a:pt x="167794" y="166258"/>
                  </a:lnTo>
                  <a:lnTo>
                    <a:pt x="167959" y="145686"/>
                  </a:lnTo>
                  <a:lnTo>
                    <a:pt x="168065" y="124968"/>
                  </a:lnTo>
                  <a:lnTo>
                    <a:pt x="167966" y="104479"/>
                  </a:lnTo>
                  <a:lnTo>
                    <a:pt x="167367" y="84868"/>
                  </a:lnTo>
                  <a:lnTo>
                    <a:pt x="166147" y="66422"/>
                  </a:lnTo>
                  <a:lnTo>
                    <a:pt x="164344" y="49257"/>
                  </a:lnTo>
                  <a:lnTo>
                    <a:pt x="162062" y="33486"/>
                  </a:lnTo>
                  <a:lnTo>
                    <a:pt x="159403" y="19053"/>
                  </a:lnTo>
                  <a:lnTo>
                    <a:pt x="156001" y="6823"/>
                  </a:lnTo>
                  <a:lnTo>
                    <a:pt x="151361" y="0"/>
                  </a:lnTo>
                  <a:lnTo>
                    <a:pt x="146207" y="459"/>
                  </a:lnTo>
                  <a:lnTo>
                    <a:pt x="141522" y="6326"/>
                  </a:lnTo>
                  <a:lnTo>
                    <a:pt x="137523" y="15728"/>
                  </a:lnTo>
                  <a:lnTo>
                    <a:pt x="134324" y="27204"/>
                  </a:lnTo>
                  <a:lnTo>
                    <a:pt x="131908" y="39834"/>
                  </a:lnTo>
                  <a:lnTo>
                    <a:pt x="130318" y="53425"/>
                  </a:lnTo>
                  <a:lnTo>
                    <a:pt x="129718" y="68306"/>
                  </a:lnTo>
                  <a:lnTo>
                    <a:pt x="130098" y="84582"/>
                  </a:lnTo>
                  <a:lnTo>
                    <a:pt x="131153" y="101941"/>
                  </a:lnTo>
                  <a:lnTo>
                    <a:pt x="132394" y="119828"/>
                  </a:lnTo>
                  <a:lnTo>
                    <a:pt x="133526" y="137865"/>
                  </a:lnTo>
                  <a:lnTo>
                    <a:pt x="134605" y="155877"/>
                  </a:lnTo>
                  <a:lnTo>
                    <a:pt x="135937" y="173803"/>
                  </a:lnTo>
                  <a:lnTo>
                    <a:pt x="137679" y="191634"/>
                  </a:lnTo>
                  <a:lnTo>
                    <a:pt x="139680" y="209217"/>
                  </a:lnTo>
                  <a:lnTo>
                    <a:pt x="141571" y="226264"/>
                  </a:lnTo>
                  <a:lnTo>
                    <a:pt x="143144" y="242656"/>
                  </a:lnTo>
                  <a:lnTo>
                    <a:pt x="144523" y="258276"/>
                  </a:lnTo>
                  <a:lnTo>
                    <a:pt x="146055" y="272926"/>
                  </a:lnTo>
                  <a:lnTo>
                    <a:pt x="147943" y="286592"/>
                  </a:lnTo>
                  <a:lnTo>
                    <a:pt x="150381" y="299245"/>
                  </a:lnTo>
                  <a:lnTo>
                    <a:pt x="153628" y="310758"/>
                  </a:lnTo>
                  <a:lnTo>
                    <a:pt x="157735" y="321162"/>
                  </a:lnTo>
                  <a:lnTo>
                    <a:pt x="162293" y="330333"/>
                  </a:lnTo>
                  <a:lnTo>
                    <a:pt x="166985" y="338802"/>
                  </a:lnTo>
                  <a:lnTo>
                    <a:pt x="172222" y="347316"/>
                  </a:lnTo>
                  <a:lnTo>
                    <a:pt x="178821" y="3572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827472" y="1579274"/>
              <a:ext cx="15223" cy="305328"/>
            </a:xfrm>
            <a:custGeom>
              <a:avLst/>
              <a:gdLst/>
              <a:ahLst/>
              <a:cxnLst/>
              <a:rect l="0" t="0" r="0" b="0"/>
              <a:pathLst>
                <a:path w="15223" h="305328">
                  <a:moveTo>
                    <a:pt x="4693" y="0"/>
                  </a:moveTo>
                  <a:lnTo>
                    <a:pt x="4626" y="11802"/>
                  </a:lnTo>
                  <a:lnTo>
                    <a:pt x="3986" y="23571"/>
                  </a:lnTo>
                  <a:lnTo>
                    <a:pt x="2699" y="36457"/>
                  </a:lnTo>
                  <a:lnTo>
                    <a:pt x="1184" y="50132"/>
                  </a:lnTo>
                  <a:lnTo>
                    <a:pt x="165" y="63812"/>
                  </a:lnTo>
                  <a:lnTo>
                    <a:pt x="0" y="77042"/>
                  </a:lnTo>
                  <a:lnTo>
                    <a:pt x="555" y="90185"/>
                  </a:lnTo>
                  <a:lnTo>
                    <a:pt x="1392" y="104209"/>
                  </a:lnTo>
                  <a:lnTo>
                    <a:pt x="2216" y="119603"/>
                  </a:lnTo>
                  <a:lnTo>
                    <a:pt x="2903" y="136213"/>
                  </a:lnTo>
                  <a:lnTo>
                    <a:pt x="3431" y="153520"/>
                  </a:lnTo>
                  <a:lnTo>
                    <a:pt x="3822" y="171121"/>
                  </a:lnTo>
                  <a:lnTo>
                    <a:pt x="4270" y="188483"/>
                  </a:lnTo>
                  <a:lnTo>
                    <a:pt x="5111" y="204900"/>
                  </a:lnTo>
                  <a:lnTo>
                    <a:pt x="6492" y="220082"/>
                  </a:lnTo>
                  <a:lnTo>
                    <a:pt x="8243" y="234217"/>
                  </a:lnTo>
                  <a:lnTo>
                    <a:pt x="10141" y="249484"/>
                  </a:lnTo>
                  <a:lnTo>
                    <a:pt x="12353" y="270575"/>
                  </a:lnTo>
                  <a:lnTo>
                    <a:pt x="15222" y="3053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726880" y="1705616"/>
              <a:ext cx="231628" cy="10530"/>
            </a:xfrm>
            <a:custGeom>
              <a:avLst/>
              <a:gdLst/>
              <a:ahLst/>
              <a:cxnLst/>
              <a:rect l="0" t="0" r="0" b="0"/>
              <a:pathLst>
                <a:path w="231628" h="10530">
                  <a:moveTo>
                    <a:pt x="231627" y="0"/>
                  </a:moveTo>
                  <a:lnTo>
                    <a:pt x="217026" y="0"/>
                  </a:lnTo>
                  <a:lnTo>
                    <a:pt x="203755" y="0"/>
                  </a:lnTo>
                  <a:lnTo>
                    <a:pt x="190553" y="0"/>
                  </a:lnTo>
                  <a:lnTo>
                    <a:pt x="177211" y="0"/>
                  </a:lnTo>
                  <a:lnTo>
                    <a:pt x="163703" y="0"/>
                  </a:lnTo>
                  <a:lnTo>
                    <a:pt x="150050" y="0"/>
                  </a:lnTo>
                  <a:lnTo>
                    <a:pt x="136283" y="0"/>
                  </a:lnTo>
                  <a:lnTo>
                    <a:pt x="122434" y="0"/>
                  </a:lnTo>
                  <a:lnTo>
                    <a:pt x="108530" y="5"/>
                  </a:lnTo>
                  <a:lnTo>
                    <a:pt x="94753" y="178"/>
                  </a:lnTo>
                  <a:lnTo>
                    <a:pt x="81423" y="826"/>
                  </a:lnTo>
                  <a:lnTo>
                    <a:pt x="68683" y="2075"/>
                  </a:lnTo>
                  <a:lnTo>
                    <a:pt x="56572" y="3736"/>
                  </a:lnTo>
                  <a:lnTo>
                    <a:pt x="43717" y="5563"/>
                  </a:lnTo>
                  <a:lnTo>
                    <a:pt x="26755" y="771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979564" y="1505575"/>
              <a:ext cx="315856" cy="359362"/>
            </a:xfrm>
            <a:custGeom>
              <a:avLst/>
              <a:gdLst/>
              <a:ahLst/>
              <a:cxnLst/>
              <a:rect l="0" t="0" r="0" b="0"/>
              <a:pathLst>
                <a:path w="315856" h="359362">
                  <a:moveTo>
                    <a:pt x="0" y="0"/>
                  </a:moveTo>
                  <a:lnTo>
                    <a:pt x="67" y="11802"/>
                  </a:lnTo>
                  <a:lnTo>
                    <a:pt x="707" y="23571"/>
                  </a:lnTo>
                  <a:lnTo>
                    <a:pt x="1999" y="36470"/>
                  </a:lnTo>
                  <a:lnTo>
                    <a:pt x="3686" y="50664"/>
                  </a:lnTo>
                  <a:lnTo>
                    <a:pt x="5354" y="66289"/>
                  </a:lnTo>
                  <a:lnTo>
                    <a:pt x="6772" y="83260"/>
                  </a:lnTo>
                  <a:lnTo>
                    <a:pt x="8043" y="101189"/>
                  </a:lnTo>
                  <a:lnTo>
                    <a:pt x="9502" y="119509"/>
                  </a:lnTo>
                  <a:lnTo>
                    <a:pt x="11335" y="137862"/>
                  </a:lnTo>
                  <a:lnTo>
                    <a:pt x="13566" y="156098"/>
                  </a:lnTo>
                  <a:lnTo>
                    <a:pt x="16143" y="174180"/>
                  </a:lnTo>
                  <a:lnTo>
                    <a:pt x="18985" y="192118"/>
                  </a:lnTo>
                  <a:lnTo>
                    <a:pt x="21860" y="209774"/>
                  </a:lnTo>
                  <a:lnTo>
                    <a:pt x="24404" y="226870"/>
                  </a:lnTo>
                  <a:lnTo>
                    <a:pt x="26444" y="243301"/>
                  </a:lnTo>
                  <a:lnTo>
                    <a:pt x="27981" y="259115"/>
                  </a:lnTo>
                  <a:lnTo>
                    <a:pt x="29095" y="274429"/>
                  </a:lnTo>
                  <a:lnTo>
                    <a:pt x="29888" y="289271"/>
                  </a:lnTo>
                  <a:lnTo>
                    <a:pt x="30645" y="300500"/>
                  </a:lnTo>
                  <a:lnTo>
                    <a:pt x="31739" y="304342"/>
                  </a:lnTo>
                  <a:lnTo>
                    <a:pt x="33277" y="302469"/>
                  </a:lnTo>
                  <a:lnTo>
                    <a:pt x="35268" y="296750"/>
                  </a:lnTo>
                  <a:lnTo>
                    <a:pt x="37658" y="288019"/>
                  </a:lnTo>
                  <a:lnTo>
                    <a:pt x="40367" y="276879"/>
                  </a:lnTo>
                  <a:lnTo>
                    <a:pt x="43315" y="264213"/>
                  </a:lnTo>
                  <a:lnTo>
                    <a:pt x="46437" y="251122"/>
                  </a:lnTo>
                  <a:lnTo>
                    <a:pt x="49691" y="238265"/>
                  </a:lnTo>
                  <a:lnTo>
                    <a:pt x="53367" y="226197"/>
                  </a:lnTo>
                  <a:lnTo>
                    <a:pt x="58051" y="215545"/>
                  </a:lnTo>
                  <a:lnTo>
                    <a:pt x="63981" y="206508"/>
                  </a:lnTo>
                  <a:lnTo>
                    <a:pt x="70913" y="199423"/>
                  </a:lnTo>
                  <a:lnTo>
                    <a:pt x="78331" y="194929"/>
                  </a:lnTo>
                  <a:lnTo>
                    <a:pt x="85875" y="193136"/>
                  </a:lnTo>
                  <a:lnTo>
                    <a:pt x="93379" y="194031"/>
                  </a:lnTo>
                  <a:lnTo>
                    <a:pt x="100790" y="197738"/>
                  </a:lnTo>
                  <a:lnTo>
                    <a:pt x="108100" y="204040"/>
                  </a:lnTo>
                  <a:lnTo>
                    <a:pt x="115160" y="212319"/>
                  </a:lnTo>
                  <a:lnTo>
                    <a:pt x="121681" y="221769"/>
                  </a:lnTo>
                  <a:lnTo>
                    <a:pt x="127551" y="231820"/>
                  </a:lnTo>
                  <a:lnTo>
                    <a:pt x="132817" y="242156"/>
                  </a:lnTo>
                  <a:lnTo>
                    <a:pt x="137588" y="252621"/>
                  </a:lnTo>
                  <a:lnTo>
                    <a:pt x="141984" y="263144"/>
                  </a:lnTo>
                  <a:lnTo>
                    <a:pt x="146107" y="273854"/>
                  </a:lnTo>
                  <a:lnTo>
                    <a:pt x="150037" y="285045"/>
                  </a:lnTo>
                  <a:lnTo>
                    <a:pt x="153845" y="296807"/>
                  </a:lnTo>
                  <a:lnTo>
                    <a:pt x="158063" y="307916"/>
                  </a:lnTo>
                  <a:lnTo>
                    <a:pt x="163302" y="314851"/>
                  </a:lnTo>
                  <a:lnTo>
                    <a:pt x="168862" y="315785"/>
                  </a:lnTo>
                  <a:lnTo>
                    <a:pt x="173806" y="312572"/>
                  </a:lnTo>
                  <a:lnTo>
                    <a:pt x="178299" y="306944"/>
                  </a:lnTo>
                  <a:lnTo>
                    <a:pt x="182882" y="300151"/>
                  </a:lnTo>
                  <a:lnTo>
                    <a:pt x="187866" y="292908"/>
                  </a:lnTo>
                  <a:lnTo>
                    <a:pt x="193483" y="285716"/>
                  </a:lnTo>
                  <a:lnTo>
                    <a:pt x="199993" y="279017"/>
                  </a:lnTo>
                  <a:lnTo>
                    <a:pt x="207439" y="272980"/>
                  </a:lnTo>
                  <a:lnTo>
                    <a:pt x="215707" y="267412"/>
                  </a:lnTo>
                  <a:lnTo>
                    <a:pt x="224624" y="261895"/>
                  </a:lnTo>
                  <a:lnTo>
                    <a:pt x="234028" y="256180"/>
                  </a:lnTo>
                  <a:lnTo>
                    <a:pt x="243780" y="250355"/>
                  </a:lnTo>
                  <a:lnTo>
                    <a:pt x="253779" y="244743"/>
                  </a:lnTo>
                  <a:lnTo>
                    <a:pt x="263944" y="239517"/>
                  </a:lnTo>
                  <a:lnTo>
                    <a:pt x="274057" y="234533"/>
                  </a:lnTo>
                  <a:lnTo>
                    <a:pt x="283774" y="229427"/>
                  </a:lnTo>
                  <a:lnTo>
                    <a:pt x="292926" y="223987"/>
                  </a:lnTo>
                  <a:lnTo>
                    <a:pt x="301038" y="218011"/>
                  </a:lnTo>
                  <a:lnTo>
                    <a:pt x="307276" y="211234"/>
                  </a:lnTo>
                  <a:lnTo>
                    <a:pt x="311346" y="203605"/>
                  </a:lnTo>
                  <a:lnTo>
                    <a:pt x="313113" y="195549"/>
                  </a:lnTo>
                  <a:lnTo>
                    <a:pt x="312335" y="187835"/>
                  </a:lnTo>
                  <a:lnTo>
                    <a:pt x="309141" y="180879"/>
                  </a:lnTo>
                  <a:lnTo>
                    <a:pt x="303761" y="174906"/>
                  </a:lnTo>
                  <a:lnTo>
                    <a:pt x="296346" y="170119"/>
                  </a:lnTo>
                  <a:lnTo>
                    <a:pt x="287184" y="166500"/>
                  </a:lnTo>
                  <a:lnTo>
                    <a:pt x="276798" y="164036"/>
                  </a:lnTo>
                  <a:lnTo>
                    <a:pt x="265845" y="162815"/>
                  </a:lnTo>
                  <a:lnTo>
                    <a:pt x="254746" y="162772"/>
                  </a:lnTo>
                  <a:lnTo>
                    <a:pt x="243856" y="163876"/>
                  </a:lnTo>
                  <a:lnTo>
                    <a:pt x="233543" y="166212"/>
                  </a:lnTo>
                  <a:lnTo>
                    <a:pt x="223946" y="169713"/>
                  </a:lnTo>
                  <a:lnTo>
                    <a:pt x="215179" y="174351"/>
                  </a:lnTo>
                  <a:lnTo>
                    <a:pt x="207429" y="180213"/>
                  </a:lnTo>
                  <a:lnTo>
                    <a:pt x="200694" y="187235"/>
                  </a:lnTo>
                  <a:lnTo>
                    <a:pt x="194830" y="195391"/>
                  </a:lnTo>
                  <a:lnTo>
                    <a:pt x="189648" y="204768"/>
                  </a:lnTo>
                  <a:lnTo>
                    <a:pt x="184982" y="215299"/>
                  </a:lnTo>
                  <a:lnTo>
                    <a:pt x="181016" y="226794"/>
                  </a:lnTo>
                  <a:lnTo>
                    <a:pt x="178257" y="239034"/>
                  </a:lnTo>
                  <a:lnTo>
                    <a:pt x="176883" y="251818"/>
                  </a:lnTo>
                  <a:lnTo>
                    <a:pt x="176774" y="264824"/>
                  </a:lnTo>
                  <a:lnTo>
                    <a:pt x="177689" y="277630"/>
                  </a:lnTo>
                  <a:lnTo>
                    <a:pt x="179384" y="290014"/>
                  </a:lnTo>
                  <a:lnTo>
                    <a:pt x="181808" y="301787"/>
                  </a:lnTo>
                  <a:lnTo>
                    <a:pt x="185106" y="312701"/>
                  </a:lnTo>
                  <a:lnTo>
                    <a:pt x="189293" y="322704"/>
                  </a:lnTo>
                  <a:lnTo>
                    <a:pt x="194578" y="331745"/>
                  </a:lnTo>
                  <a:lnTo>
                    <a:pt x="201415" y="339680"/>
                  </a:lnTo>
                  <a:lnTo>
                    <a:pt x="209908" y="346529"/>
                  </a:lnTo>
                  <a:lnTo>
                    <a:pt x="219868" y="352131"/>
                  </a:lnTo>
                  <a:lnTo>
                    <a:pt x="230994" y="356071"/>
                  </a:lnTo>
                  <a:lnTo>
                    <a:pt x="242987" y="358281"/>
                  </a:lnTo>
                  <a:lnTo>
                    <a:pt x="255379" y="359135"/>
                  </a:lnTo>
                  <a:lnTo>
                    <a:pt x="268968" y="359361"/>
                  </a:lnTo>
                  <a:lnTo>
                    <a:pt x="287177" y="358979"/>
                  </a:lnTo>
                  <a:lnTo>
                    <a:pt x="315855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564548" y="1600331"/>
              <a:ext cx="288883" cy="228962"/>
            </a:xfrm>
            <a:custGeom>
              <a:avLst/>
              <a:gdLst/>
              <a:ahLst/>
              <a:cxnLst/>
              <a:rect l="0" t="0" r="0" b="0"/>
              <a:pathLst>
                <a:path w="288883" h="228962">
                  <a:moveTo>
                    <a:pt x="4612" y="0"/>
                  </a:moveTo>
                  <a:lnTo>
                    <a:pt x="1812" y="11735"/>
                  </a:lnTo>
                  <a:lnTo>
                    <a:pt x="311" y="22864"/>
                  </a:lnTo>
                  <a:lnTo>
                    <a:pt x="0" y="34467"/>
                  </a:lnTo>
                  <a:lnTo>
                    <a:pt x="506" y="46801"/>
                  </a:lnTo>
                  <a:lnTo>
                    <a:pt x="1326" y="60110"/>
                  </a:lnTo>
                  <a:lnTo>
                    <a:pt x="2142" y="74414"/>
                  </a:lnTo>
                  <a:lnTo>
                    <a:pt x="2826" y="89419"/>
                  </a:lnTo>
                  <a:lnTo>
                    <a:pt x="3352" y="104632"/>
                  </a:lnTo>
                  <a:lnTo>
                    <a:pt x="3742" y="119745"/>
                  </a:lnTo>
                  <a:lnTo>
                    <a:pt x="4190" y="134484"/>
                  </a:lnTo>
                  <a:lnTo>
                    <a:pt x="5030" y="148534"/>
                  </a:lnTo>
                  <a:lnTo>
                    <a:pt x="6424" y="161789"/>
                  </a:lnTo>
                  <a:lnTo>
                    <a:pt x="8686" y="173994"/>
                  </a:lnTo>
                  <a:lnTo>
                    <a:pt x="12340" y="184673"/>
                  </a:lnTo>
                  <a:lnTo>
                    <a:pt x="17539" y="193696"/>
                  </a:lnTo>
                  <a:lnTo>
                    <a:pt x="23963" y="200756"/>
                  </a:lnTo>
                  <a:lnTo>
                    <a:pt x="31031" y="205226"/>
                  </a:lnTo>
                  <a:lnTo>
                    <a:pt x="38336" y="207008"/>
                  </a:lnTo>
                  <a:lnTo>
                    <a:pt x="45679" y="206443"/>
                  </a:lnTo>
                  <a:lnTo>
                    <a:pt x="52981" y="204021"/>
                  </a:lnTo>
                  <a:lnTo>
                    <a:pt x="60218" y="200208"/>
                  </a:lnTo>
                  <a:lnTo>
                    <a:pt x="67228" y="195229"/>
                  </a:lnTo>
                  <a:lnTo>
                    <a:pt x="73717" y="189072"/>
                  </a:lnTo>
                  <a:lnTo>
                    <a:pt x="79570" y="181824"/>
                  </a:lnTo>
                  <a:lnTo>
                    <a:pt x="84993" y="173672"/>
                  </a:lnTo>
                  <a:lnTo>
                    <a:pt x="90403" y="164822"/>
                  </a:lnTo>
                  <a:lnTo>
                    <a:pt x="96047" y="155504"/>
                  </a:lnTo>
                  <a:lnTo>
                    <a:pt x="102037" y="147465"/>
                  </a:lnTo>
                  <a:lnTo>
                    <a:pt x="107708" y="143556"/>
                  </a:lnTo>
                  <a:lnTo>
                    <a:pt x="112306" y="144263"/>
                  </a:lnTo>
                  <a:lnTo>
                    <a:pt x="116493" y="148441"/>
                  </a:lnTo>
                  <a:lnTo>
                    <a:pt x="120903" y="154906"/>
                  </a:lnTo>
                  <a:lnTo>
                    <a:pt x="125632" y="162825"/>
                  </a:lnTo>
                  <a:lnTo>
                    <a:pt x="130399" y="171668"/>
                  </a:lnTo>
                  <a:lnTo>
                    <a:pt x="135008" y="181094"/>
                  </a:lnTo>
                  <a:lnTo>
                    <a:pt x="139722" y="190732"/>
                  </a:lnTo>
                  <a:lnTo>
                    <a:pt x="145168" y="200140"/>
                  </a:lnTo>
                  <a:lnTo>
                    <a:pt x="151648" y="209090"/>
                  </a:lnTo>
                  <a:lnTo>
                    <a:pt x="159304" y="217069"/>
                  </a:lnTo>
                  <a:lnTo>
                    <a:pt x="168278" y="223220"/>
                  </a:lnTo>
                  <a:lnTo>
                    <a:pt x="178501" y="227233"/>
                  </a:lnTo>
                  <a:lnTo>
                    <a:pt x="189604" y="228961"/>
                  </a:lnTo>
                  <a:lnTo>
                    <a:pt x="201041" y="228158"/>
                  </a:lnTo>
                  <a:lnTo>
                    <a:pt x="212460" y="224951"/>
                  </a:lnTo>
                  <a:lnTo>
                    <a:pt x="223394" y="219733"/>
                  </a:lnTo>
                  <a:lnTo>
                    <a:pt x="233204" y="212959"/>
                  </a:lnTo>
                  <a:lnTo>
                    <a:pt x="241650" y="205036"/>
                  </a:lnTo>
                  <a:lnTo>
                    <a:pt x="248829" y="196126"/>
                  </a:lnTo>
                  <a:lnTo>
                    <a:pt x="254975" y="186170"/>
                  </a:lnTo>
                  <a:lnTo>
                    <a:pt x="260331" y="175215"/>
                  </a:lnTo>
                  <a:lnTo>
                    <a:pt x="264949" y="163419"/>
                  </a:lnTo>
                  <a:lnTo>
                    <a:pt x="268688" y="150968"/>
                  </a:lnTo>
                  <a:lnTo>
                    <a:pt x="271544" y="138044"/>
                  </a:lnTo>
                  <a:lnTo>
                    <a:pt x="273837" y="125006"/>
                  </a:lnTo>
                  <a:lnTo>
                    <a:pt x="276453" y="110905"/>
                  </a:lnTo>
                  <a:lnTo>
                    <a:pt x="280739" y="92268"/>
                  </a:lnTo>
                  <a:lnTo>
                    <a:pt x="288882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885015" y="1410818"/>
              <a:ext cx="164600" cy="431670"/>
            </a:xfrm>
            <a:custGeom>
              <a:avLst/>
              <a:gdLst/>
              <a:ahLst/>
              <a:cxnLst/>
              <a:rect l="0" t="0" r="0" b="0"/>
              <a:pathLst>
                <a:path w="164600" h="431670">
                  <a:moveTo>
                    <a:pt x="0" y="0"/>
                  </a:moveTo>
                  <a:lnTo>
                    <a:pt x="5" y="8674"/>
                  </a:lnTo>
                  <a:lnTo>
                    <a:pt x="178" y="21022"/>
                  </a:lnTo>
                  <a:lnTo>
                    <a:pt x="826" y="35200"/>
                  </a:lnTo>
                  <a:lnTo>
                    <a:pt x="2079" y="50454"/>
                  </a:lnTo>
                  <a:lnTo>
                    <a:pt x="3904" y="66093"/>
                  </a:lnTo>
                  <a:lnTo>
                    <a:pt x="6201" y="81278"/>
                  </a:lnTo>
                  <a:lnTo>
                    <a:pt x="8852" y="95605"/>
                  </a:lnTo>
                  <a:lnTo>
                    <a:pt x="11598" y="109358"/>
                  </a:lnTo>
                  <a:lnTo>
                    <a:pt x="14054" y="123279"/>
                  </a:lnTo>
                  <a:lnTo>
                    <a:pt x="16039" y="137791"/>
                  </a:lnTo>
                  <a:lnTo>
                    <a:pt x="17710" y="152659"/>
                  </a:lnTo>
                  <a:lnTo>
                    <a:pt x="19446" y="167194"/>
                  </a:lnTo>
                  <a:lnTo>
                    <a:pt x="21464" y="181022"/>
                  </a:lnTo>
                  <a:lnTo>
                    <a:pt x="23651" y="194410"/>
                  </a:lnTo>
                  <a:lnTo>
                    <a:pt x="25667" y="208072"/>
                  </a:lnTo>
                  <a:lnTo>
                    <a:pt x="27320" y="222412"/>
                  </a:lnTo>
                  <a:lnTo>
                    <a:pt x="28582" y="237501"/>
                  </a:lnTo>
                  <a:lnTo>
                    <a:pt x="29504" y="253249"/>
                  </a:lnTo>
                  <a:lnTo>
                    <a:pt x="30159" y="269512"/>
                  </a:lnTo>
                  <a:lnTo>
                    <a:pt x="30615" y="285993"/>
                  </a:lnTo>
                  <a:lnTo>
                    <a:pt x="30930" y="302278"/>
                  </a:lnTo>
                  <a:lnTo>
                    <a:pt x="31144" y="318068"/>
                  </a:lnTo>
                  <a:lnTo>
                    <a:pt x="31301" y="330366"/>
                  </a:lnTo>
                  <a:lnTo>
                    <a:pt x="31586" y="335183"/>
                  </a:lnTo>
                  <a:lnTo>
                    <a:pt x="32306" y="333339"/>
                  </a:lnTo>
                  <a:lnTo>
                    <a:pt x="33602" y="326968"/>
                  </a:lnTo>
                  <a:lnTo>
                    <a:pt x="35452" y="317915"/>
                  </a:lnTo>
                  <a:lnTo>
                    <a:pt x="37763" y="307572"/>
                  </a:lnTo>
                  <a:lnTo>
                    <a:pt x="40432" y="296741"/>
                  </a:lnTo>
                  <a:lnTo>
                    <a:pt x="43529" y="285959"/>
                  </a:lnTo>
                  <a:lnTo>
                    <a:pt x="47285" y="275683"/>
                  </a:lnTo>
                  <a:lnTo>
                    <a:pt x="51779" y="266103"/>
                  </a:lnTo>
                  <a:lnTo>
                    <a:pt x="57102" y="257679"/>
                  </a:lnTo>
                  <a:lnTo>
                    <a:pt x="63432" y="251219"/>
                  </a:lnTo>
                  <a:lnTo>
                    <a:pt x="70763" y="246989"/>
                  </a:lnTo>
                  <a:lnTo>
                    <a:pt x="78787" y="244943"/>
                  </a:lnTo>
                  <a:lnTo>
                    <a:pt x="87011" y="244999"/>
                  </a:lnTo>
                  <a:lnTo>
                    <a:pt x="95133" y="246887"/>
                  </a:lnTo>
                  <a:lnTo>
                    <a:pt x="103041" y="250235"/>
                  </a:lnTo>
                  <a:lnTo>
                    <a:pt x="110732" y="254683"/>
                  </a:lnTo>
                  <a:lnTo>
                    <a:pt x="118233" y="259935"/>
                  </a:lnTo>
                  <a:lnTo>
                    <a:pt x="125422" y="266085"/>
                  </a:lnTo>
                  <a:lnTo>
                    <a:pt x="132032" y="273576"/>
                  </a:lnTo>
                  <a:lnTo>
                    <a:pt x="137961" y="282549"/>
                  </a:lnTo>
                  <a:lnTo>
                    <a:pt x="143265" y="293017"/>
                  </a:lnTo>
                  <a:lnTo>
                    <a:pt x="148064" y="305025"/>
                  </a:lnTo>
                  <a:lnTo>
                    <a:pt x="152472" y="318436"/>
                  </a:lnTo>
                  <a:lnTo>
                    <a:pt x="156434" y="332832"/>
                  </a:lnTo>
                  <a:lnTo>
                    <a:pt x="159723" y="347632"/>
                  </a:lnTo>
                  <a:lnTo>
                    <a:pt x="162266" y="362458"/>
                  </a:lnTo>
                  <a:lnTo>
                    <a:pt x="163949" y="376744"/>
                  </a:lnTo>
                  <a:lnTo>
                    <a:pt x="164599" y="391155"/>
                  </a:lnTo>
                  <a:lnTo>
                    <a:pt x="163156" y="408069"/>
                  </a:lnTo>
                  <a:lnTo>
                    <a:pt x="157928" y="431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091841" y="1694272"/>
              <a:ext cx="142314" cy="148885"/>
            </a:xfrm>
            <a:custGeom>
              <a:avLst/>
              <a:gdLst/>
              <a:ahLst/>
              <a:cxnLst/>
              <a:rect l="0" t="0" r="0" b="0"/>
              <a:pathLst>
                <a:path w="142314" h="148885">
                  <a:moveTo>
                    <a:pt x="98501" y="21873"/>
                  </a:moveTo>
                  <a:lnTo>
                    <a:pt x="89699" y="16273"/>
                  </a:lnTo>
                  <a:lnTo>
                    <a:pt x="81353" y="13269"/>
                  </a:lnTo>
                  <a:lnTo>
                    <a:pt x="72654" y="12661"/>
                  </a:lnTo>
                  <a:lnTo>
                    <a:pt x="63533" y="14192"/>
                  </a:lnTo>
                  <a:lnTo>
                    <a:pt x="54038" y="17776"/>
                  </a:lnTo>
                  <a:lnTo>
                    <a:pt x="44255" y="23168"/>
                  </a:lnTo>
                  <a:lnTo>
                    <a:pt x="34587" y="30012"/>
                  </a:lnTo>
                  <a:lnTo>
                    <a:pt x="25709" y="37954"/>
                  </a:lnTo>
                  <a:lnTo>
                    <a:pt x="17934" y="46699"/>
                  </a:lnTo>
                  <a:lnTo>
                    <a:pt x="11394" y="56176"/>
                  </a:lnTo>
                  <a:lnTo>
                    <a:pt x="6218" y="66521"/>
                  </a:lnTo>
                  <a:lnTo>
                    <a:pt x="2343" y="77732"/>
                  </a:lnTo>
                  <a:lnTo>
                    <a:pt x="45" y="89362"/>
                  </a:lnTo>
                  <a:lnTo>
                    <a:pt x="0" y="100636"/>
                  </a:lnTo>
                  <a:lnTo>
                    <a:pt x="2383" y="111139"/>
                  </a:lnTo>
                  <a:lnTo>
                    <a:pt x="7084" y="120648"/>
                  </a:lnTo>
                  <a:lnTo>
                    <a:pt x="13976" y="128963"/>
                  </a:lnTo>
                  <a:lnTo>
                    <a:pt x="22755" y="136100"/>
                  </a:lnTo>
                  <a:lnTo>
                    <a:pt x="32868" y="141910"/>
                  </a:lnTo>
                  <a:lnTo>
                    <a:pt x="43632" y="145998"/>
                  </a:lnTo>
                  <a:lnTo>
                    <a:pt x="54603" y="148301"/>
                  </a:lnTo>
                  <a:lnTo>
                    <a:pt x="65577" y="148884"/>
                  </a:lnTo>
                  <a:lnTo>
                    <a:pt x="76478" y="147763"/>
                  </a:lnTo>
                  <a:lnTo>
                    <a:pt x="87282" y="145117"/>
                  </a:lnTo>
                  <a:lnTo>
                    <a:pt x="97674" y="141071"/>
                  </a:lnTo>
                  <a:lnTo>
                    <a:pt x="107055" y="135614"/>
                  </a:lnTo>
                  <a:lnTo>
                    <a:pt x="115180" y="128868"/>
                  </a:lnTo>
                  <a:lnTo>
                    <a:pt x="122128" y="120899"/>
                  </a:lnTo>
                  <a:lnTo>
                    <a:pt x="128113" y="111647"/>
                  </a:lnTo>
                  <a:lnTo>
                    <a:pt x="133353" y="101205"/>
                  </a:lnTo>
                  <a:lnTo>
                    <a:pt x="137721" y="89940"/>
                  </a:lnTo>
                  <a:lnTo>
                    <a:pt x="140759" y="78386"/>
                  </a:lnTo>
                  <a:lnTo>
                    <a:pt x="142313" y="66881"/>
                  </a:lnTo>
                  <a:lnTo>
                    <a:pt x="142205" y="55716"/>
                  </a:lnTo>
                  <a:lnTo>
                    <a:pt x="140080" y="45219"/>
                  </a:lnTo>
                  <a:lnTo>
                    <a:pt x="135943" y="35498"/>
                  </a:lnTo>
                  <a:lnTo>
                    <a:pt x="130080" y="26649"/>
                  </a:lnTo>
                  <a:lnTo>
                    <a:pt x="122864" y="18843"/>
                  </a:lnTo>
                  <a:lnTo>
                    <a:pt x="114654" y="12080"/>
                  </a:lnTo>
                  <a:lnTo>
                    <a:pt x="105998" y="6548"/>
                  </a:lnTo>
                  <a:lnTo>
                    <a:pt x="96681" y="2275"/>
                  </a:lnTo>
                  <a:lnTo>
                    <a:pt x="84773" y="0"/>
                  </a:lnTo>
                  <a:lnTo>
                    <a:pt x="66915" y="8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274569" y="1484518"/>
              <a:ext cx="31587" cy="326384"/>
            </a:xfrm>
            <a:custGeom>
              <a:avLst/>
              <a:gdLst/>
              <a:ahLst/>
              <a:cxnLst/>
              <a:rect l="0" t="0" r="0" b="0"/>
              <a:pathLst>
                <a:path w="31587" h="326384">
                  <a:moveTo>
                    <a:pt x="1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5" y="43078"/>
                  </a:lnTo>
                  <a:lnTo>
                    <a:pt x="178" y="58279"/>
                  </a:lnTo>
                  <a:lnTo>
                    <a:pt x="827" y="74104"/>
                  </a:lnTo>
                  <a:lnTo>
                    <a:pt x="2075" y="90424"/>
                  </a:lnTo>
                  <a:lnTo>
                    <a:pt x="3727" y="107114"/>
                  </a:lnTo>
                  <a:lnTo>
                    <a:pt x="5375" y="124071"/>
                  </a:lnTo>
                  <a:lnTo>
                    <a:pt x="6783" y="141206"/>
                  </a:lnTo>
                  <a:lnTo>
                    <a:pt x="8049" y="158134"/>
                  </a:lnTo>
                  <a:lnTo>
                    <a:pt x="9505" y="174200"/>
                  </a:lnTo>
                  <a:lnTo>
                    <a:pt x="11332" y="189121"/>
                  </a:lnTo>
                  <a:lnTo>
                    <a:pt x="13389" y="203107"/>
                  </a:lnTo>
                  <a:lnTo>
                    <a:pt x="15317" y="216653"/>
                  </a:lnTo>
                  <a:lnTo>
                    <a:pt x="16911" y="230105"/>
                  </a:lnTo>
                  <a:lnTo>
                    <a:pt x="18134" y="243616"/>
                  </a:lnTo>
                  <a:lnTo>
                    <a:pt x="19029" y="257234"/>
                  </a:lnTo>
                  <a:lnTo>
                    <a:pt x="19671" y="270940"/>
                  </a:lnTo>
                  <a:lnTo>
                    <a:pt x="20318" y="284109"/>
                  </a:lnTo>
                  <a:lnTo>
                    <a:pt x="21574" y="296825"/>
                  </a:lnTo>
                  <a:lnTo>
                    <a:pt x="24670" y="310204"/>
                  </a:lnTo>
                  <a:lnTo>
                    <a:pt x="31586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341594" y="1627492"/>
              <a:ext cx="185660" cy="190627"/>
            </a:xfrm>
            <a:custGeom>
              <a:avLst/>
              <a:gdLst/>
              <a:ahLst/>
              <a:cxnLst/>
              <a:rect l="0" t="0" r="0" b="0"/>
              <a:pathLst>
                <a:path w="185660" h="190627">
                  <a:moveTo>
                    <a:pt x="17204" y="99181"/>
                  </a:moveTo>
                  <a:lnTo>
                    <a:pt x="26005" y="96247"/>
                  </a:lnTo>
                  <a:lnTo>
                    <a:pt x="34352" y="93465"/>
                  </a:lnTo>
                  <a:lnTo>
                    <a:pt x="43050" y="90565"/>
                  </a:lnTo>
                  <a:lnTo>
                    <a:pt x="52171" y="87525"/>
                  </a:lnTo>
                  <a:lnTo>
                    <a:pt x="61667" y="84360"/>
                  </a:lnTo>
                  <a:lnTo>
                    <a:pt x="71459" y="81092"/>
                  </a:lnTo>
                  <a:lnTo>
                    <a:pt x="81472" y="77581"/>
                  </a:lnTo>
                  <a:lnTo>
                    <a:pt x="91646" y="73541"/>
                  </a:lnTo>
                  <a:lnTo>
                    <a:pt x="101915" y="68855"/>
                  </a:lnTo>
                  <a:lnTo>
                    <a:pt x="111588" y="63401"/>
                  </a:lnTo>
                  <a:lnTo>
                    <a:pt x="119411" y="56984"/>
                  </a:lnTo>
                  <a:lnTo>
                    <a:pt x="124848" y="49595"/>
                  </a:lnTo>
                  <a:lnTo>
                    <a:pt x="127851" y="41531"/>
                  </a:lnTo>
                  <a:lnTo>
                    <a:pt x="128512" y="33280"/>
                  </a:lnTo>
                  <a:lnTo>
                    <a:pt x="127132" y="25150"/>
                  </a:lnTo>
                  <a:lnTo>
                    <a:pt x="123800" y="17575"/>
                  </a:lnTo>
                  <a:lnTo>
                    <a:pt x="118308" y="11174"/>
                  </a:lnTo>
                  <a:lnTo>
                    <a:pt x="110735" y="6174"/>
                  </a:lnTo>
                  <a:lnTo>
                    <a:pt x="101570" y="2632"/>
                  </a:lnTo>
                  <a:lnTo>
                    <a:pt x="91510" y="614"/>
                  </a:lnTo>
                  <a:lnTo>
                    <a:pt x="81047" y="0"/>
                  </a:lnTo>
                  <a:lnTo>
                    <a:pt x="70601" y="703"/>
                  </a:lnTo>
                  <a:lnTo>
                    <a:pt x="60594" y="2762"/>
                  </a:lnTo>
                  <a:lnTo>
                    <a:pt x="51206" y="6078"/>
                  </a:lnTo>
                  <a:lnTo>
                    <a:pt x="42581" y="10761"/>
                  </a:lnTo>
                  <a:lnTo>
                    <a:pt x="34926" y="17184"/>
                  </a:lnTo>
                  <a:lnTo>
                    <a:pt x="28255" y="25392"/>
                  </a:lnTo>
                  <a:lnTo>
                    <a:pt x="22433" y="34989"/>
                  </a:lnTo>
                  <a:lnTo>
                    <a:pt x="17281" y="45340"/>
                  </a:lnTo>
                  <a:lnTo>
                    <a:pt x="12630" y="56007"/>
                  </a:lnTo>
                  <a:lnTo>
                    <a:pt x="8504" y="66930"/>
                  </a:lnTo>
                  <a:lnTo>
                    <a:pt x="5104" y="78322"/>
                  </a:lnTo>
                  <a:lnTo>
                    <a:pt x="2487" y="90276"/>
                  </a:lnTo>
                  <a:lnTo>
                    <a:pt x="730" y="102592"/>
                  </a:lnTo>
                  <a:lnTo>
                    <a:pt x="0" y="114866"/>
                  </a:lnTo>
                  <a:lnTo>
                    <a:pt x="293" y="126862"/>
                  </a:lnTo>
                  <a:lnTo>
                    <a:pt x="1625" y="138358"/>
                  </a:lnTo>
                  <a:lnTo>
                    <a:pt x="4115" y="149079"/>
                  </a:lnTo>
                  <a:lnTo>
                    <a:pt x="7729" y="158946"/>
                  </a:lnTo>
                  <a:lnTo>
                    <a:pt x="12784" y="167724"/>
                  </a:lnTo>
                  <a:lnTo>
                    <a:pt x="19989" y="174948"/>
                  </a:lnTo>
                  <a:lnTo>
                    <a:pt x="29539" y="180512"/>
                  </a:lnTo>
                  <a:lnTo>
                    <a:pt x="41022" y="184606"/>
                  </a:lnTo>
                  <a:lnTo>
                    <a:pt x="53710" y="187528"/>
                  </a:lnTo>
                  <a:lnTo>
                    <a:pt x="67051" y="189562"/>
                  </a:lnTo>
                  <a:lnTo>
                    <a:pt x="80565" y="190626"/>
                  </a:lnTo>
                  <a:lnTo>
                    <a:pt x="93777" y="190292"/>
                  </a:lnTo>
                  <a:lnTo>
                    <a:pt x="106471" y="188444"/>
                  </a:lnTo>
                  <a:lnTo>
                    <a:pt x="118637" y="185407"/>
                  </a:lnTo>
                  <a:lnTo>
                    <a:pt x="130354" y="181759"/>
                  </a:lnTo>
                  <a:lnTo>
                    <a:pt x="141709" y="177904"/>
                  </a:lnTo>
                  <a:lnTo>
                    <a:pt x="152341" y="174186"/>
                  </a:lnTo>
                  <a:lnTo>
                    <a:pt x="162481" y="170607"/>
                  </a:lnTo>
                  <a:lnTo>
                    <a:pt x="173023" y="166861"/>
                  </a:lnTo>
                  <a:lnTo>
                    <a:pt x="185659" y="16235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748352" y="1664868"/>
              <a:ext cx="126343" cy="156563"/>
            </a:xfrm>
            <a:custGeom>
              <a:avLst/>
              <a:gdLst/>
              <a:ahLst/>
              <a:cxnLst/>
              <a:rect l="0" t="0" r="0" b="0"/>
              <a:pathLst>
                <a:path w="126343" h="156563">
                  <a:moveTo>
                    <a:pt x="0" y="40748"/>
                  </a:moveTo>
                  <a:lnTo>
                    <a:pt x="0" y="52550"/>
                  </a:lnTo>
                  <a:lnTo>
                    <a:pt x="0" y="64319"/>
                  </a:lnTo>
                  <a:lnTo>
                    <a:pt x="5" y="77205"/>
                  </a:lnTo>
                  <a:lnTo>
                    <a:pt x="178" y="90881"/>
                  </a:lnTo>
                  <a:lnTo>
                    <a:pt x="826" y="104560"/>
                  </a:lnTo>
                  <a:lnTo>
                    <a:pt x="2056" y="117703"/>
                  </a:lnTo>
                  <a:lnTo>
                    <a:pt x="3006" y="127607"/>
                  </a:lnTo>
                  <a:lnTo>
                    <a:pt x="2858" y="130873"/>
                  </a:lnTo>
                  <a:lnTo>
                    <a:pt x="2295" y="128292"/>
                  </a:lnTo>
                  <a:lnTo>
                    <a:pt x="1882" y="121496"/>
                  </a:lnTo>
                  <a:lnTo>
                    <a:pt x="2048" y="111597"/>
                  </a:lnTo>
                  <a:lnTo>
                    <a:pt x="2935" y="99415"/>
                  </a:lnTo>
                  <a:lnTo>
                    <a:pt x="4496" y="85749"/>
                  </a:lnTo>
                  <a:lnTo>
                    <a:pt x="6605" y="71390"/>
                  </a:lnTo>
                  <a:lnTo>
                    <a:pt x="9140" y="56836"/>
                  </a:lnTo>
                  <a:lnTo>
                    <a:pt x="12316" y="42801"/>
                  </a:lnTo>
                  <a:lnTo>
                    <a:pt x="16656" y="30282"/>
                  </a:lnTo>
                  <a:lnTo>
                    <a:pt x="22356" y="19687"/>
                  </a:lnTo>
                  <a:lnTo>
                    <a:pt x="29303" y="11235"/>
                  </a:lnTo>
                  <a:lnTo>
                    <a:pt x="37261" y="5215"/>
                  </a:lnTo>
                  <a:lnTo>
                    <a:pt x="45981" y="1540"/>
                  </a:lnTo>
                  <a:lnTo>
                    <a:pt x="55089" y="0"/>
                  </a:lnTo>
                  <a:lnTo>
                    <a:pt x="64116" y="462"/>
                  </a:lnTo>
                  <a:lnTo>
                    <a:pt x="72807" y="2659"/>
                  </a:lnTo>
                  <a:lnTo>
                    <a:pt x="80946" y="6401"/>
                  </a:lnTo>
                  <a:lnTo>
                    <a:pt x="88265" y="11652"/>
                  </a:lnTo>
                  <a:lnTo>
                    <a:pt x="94708" y="18261"/>
                  </a:lnTo>
                  <a:lnTo>
                    <a:pt x="100373" y="26137"/>
                  </a:lnTo>
                  <a:lnTo>
                    <a:pt x="105421" y="35327"/>
                  </a:lnTo>
                  <a:lnTo>
                    <a:pt x="110002" y="45732"/>
                  </a:lnTo>
                  <a:lnTo>
                    <a:pt x="114081" y="57142"/>
                  </a:lnTo>
                  <a:lnTo>
                    <a:pt x="117449" y="69326"/>
                  </a:lnTo>
                  <a:lnTo>
                    <a:pt x="120048" y="82067"/>
                  </a:lnTo>
                  <a:lnTo>
                    <a:pt x="121968" y="94981"/>
                  </a:lnTo>
                  <a:lnTo>
                    <a:pt x="123549" y="108985"/>
                  </a:lnTo>
                  <a:lnTo>
                    <a:pt x="124927" y="127541"/>
                  </a:lnTo>
                  <a:lnTo>
                    <a:pt x="126342" y="1565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951107" y="1674031"/>
              <a:ext cx="123629" cy="165096"/>
            </a:xfrm>
            <a:custGeom>
              <a:avLst/>
              <a:gdLst/>
              <a:ahLst/>
              <a:cxnLst/>
              <a:rect l="0" t="0" r="0" b="0"/>
              <a:pathLst>
                <a:path w="123629" h="165096">
                  <a:moveTo>
                    <a:pt x="7815" y="0"/>
                  </a:moveTo>
                  <a:lnTo>
                    <a:pt x="4948" y="8935"/>
                  </a:lnTo>
                  <a:lnTo>
                    <a:pt x="2806" y="18562"/>
                  </a:lnTo>
                  <a:lnTo>
                    <a:pt x="1208" y="29850"/>
                  </a:lnTo>
                  <a:lnTo>
                    <a:pt x="200" y="42517"/>
                  </a:lnTo>
                  <a:lnTo>
                    <a:pt x="0" y="55996"/>
                  </a:lnTo>
                  <a:lnTo>
                    <a:pt x="660" y="69863"/>
                  </a:lnTo>
                  <a:lnTo>
                    <a:pt x="2244" y="83727"/>
                  </a:lnTo>
                  <a:lnTo>
                    <a:pt x="4905" y="97170"/>
                  </a:lnTo>
                  <a:lnTo>
                    <a:pt x="8620" y="110013"/>
                  </a:lnTo>
                  <a:lnTo>
                    <a:pt x="13234" y="122109"/>
                  </a:lnTo>
                  <a:lnTo>
                    <a:pt x="18547" y="133245"/>
                  </a:lnTo>
                  <a:lnTo>
                    <a:pt x="24382" y="143393"/>
                  </a:lnTo>
                  <a:lnTo>
                    <a:pt x="30756" y="152192"/>
                  </a:lnTo>
                  <a:lnTo>
                    <a:pt x="37866" y="158900"/>
                  </a:lnTo>
                  <a:lnTo>
                    <a:pt x="45757" y="163286"/>
                  </a:lnTo>
                  <a:lnTo>
                    <a:pt x="54174" y="165095"/>
                  </a:lnTo>
                  <a:lnTo>
                    <a:pt x="62670" y="163816"/>
                  </a:lnTo>
                  <a:lnTo>
                    <a:pt x="70973" y="159475"/>
                  </a:lnTo>
                  <a:lnTo>
                    <a:pt x="78834" y="152680"/>
                  </a:lnTo>
                  <a:lnTo>
                    <a:pt x="85962" y="144309"/>
                  </a:lnTo>
                  <a:lnTo>
                    <a:pt x="92271" y="135017"/>
                  </a:lnTo>
                  <a:lnTo>
                    <a:pt x="97847" y="125038"/>
                  </a:lnTo>
                  <a:lnTo>
                    <a:pt x="102833" y="114290"/>
                  </a:lnTo>
                  <a:lnTo>
                    <a:pt x="107372" y="102766"/>
                  </a:lnTo>
                  <a:lnTo>
                    <a:pt x="111423" y="90572"/>
                  </a:lnTo>
                  <a:lnTo>
                    <a:pt x="114772" y="77846"/>
                  </a:lnTo>
                  <a:lnTo>
                    <a:pt x="117360" y="64744"/>
                  </a:lnTo>
                  <a:lnTo>
                    <a:pt x="119272" y="51981"/>
                  </a:lnTo>
                  <a:lnTo>
                    <a:pt x="120845" y="39582"/>
                  </a:lnTo>
                  <a:lnTo>
                    <a:pt x="122218" y="26460"/>
                  </a:lnTo>
                  <a:lnTo>
                    <a:pt x="123628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127378" y="1635892"/>
              <a:ext cx="235495" cy="220451"/>
            </a:xfrm>
            <a:custGeom>
              <a:avLst/>
              <a:gdLst/>
              <a:ahLst/>
              <a:cxnLst/>
              <a:rect l="0" t="0" r="0" b="0"/>
              <a:pathLst>
                <a:path w="235495" h="220451">
                  <a:moveTo>
                    <a:pt x="0" y="111838"/>
                  </a:moveTo>
                  <a:lnTo>
                    <a:pt x="2934" y="120639"/>
                  </a:lnTo>
                  <a:lnTo>
                    <a:pt x="5716" y="128986"/>
                  </a:lnTo>
                  <a:lnTo>
                    <a:pt x="8616" y="137689"/>
                  </a:lnTo>
                  <a:lnTo>
                    <a:pt x="11655" y="146983"/>
                  </a:lnTo>
                  <a:lnTo>
                    <a:pt x="14820" y="157127"/>
                  </a:lnTo>
                  <a:lnTo>
                    <a:pt x="18080" y="168172"/>
                  </a:lnTo>
                  <a:lnTo>
                    <a:pt x="21245" y="180012"/>
                  </a:lnTo>
                  <a:lnTo>
                    <a:pt x="23988" y="192482"/>
                  </a:lnTo>
                  <a:lnTo>
                    <a:pt x="26139" y="205353"/>
                  </a:lnTo>
                  <a:lnTo>
                    <a:pt x="26875" y="215966"/>
                  </a:lnTo>
                  <a:lnTo>
                    <a:pt x="25896" y="220450"/>
                  </a:lnTo>
                  <a:lnTo>
                    <a:pt x="24602" y="218843"/>
                  </a:lnTo>
                  <a:lnTo>
                    <a:pt x="23538" y="212672"/>
                  </a:lnTo>
                  <a:lnTo>
                    <a:pt x="22759" y="203150"/>
                  </a:lnTo>
                  <a:lnTo>
                    <a:pt x="22209" y="191194"/>
                  </a:lnTo>
                  <a:lnTo>
                    <a:pt x="21660" y="177665"/>
                  </a:lnTo>
                  <a:lnTo>
                    <a:pt x="20757" y="163390"/>
                  </a:lnTo>
                  <a:lnTo>
                    <a:pt x="19340" y="148880"/>
                  </a:lnTo>
                  <a:lnTo>
                    <a:pt x="17743" y="134532"/>
                  </a:lnTo>
                  <a:lnTo>
                    <a:pt x="16665" y="120737"/>
                  </a:lnTo>
                  <a:lnTo>
                    <a:pt x="16464" y="107641"/>
                  </a:lnTo>
                  <a:lnTo>
                    <a:pt x="17161" y="95201"/>
                  </a:lnTo>
                  <a:lnTo>
                    <a:pt x="18626" y="83298"/>
                  </a:lnTo>
                  <a:lnTo>
                    <a:pt x="20698" y="71821"/>
                  </a:lnTo>
                  <a:lnTo>
                    <a:pt x="23546" y="61315"/>
                  </a:lnTo>
                  <a:lnTo>
                    <a:pt x="27661" y="52921"/>
                  </a:lnTo>
                  <a:lnTo>
                    <a:pt x="33201" y="47104"/>
                  </a:lnTo>
                  <a:lnTo>
                    <a:pt x="39870" y="44012"/>
                  </a:lnTo>
                  <a:lnTo>
                    <a:pt x="47109" y="43825"/>
                  </a:lnTo>
                  <a:lnTo>
                    <a:pt x="54528" y="46332"/>
                  </a:lnTo>
                  <a:lnTo>
                    <a:pt x="61779" y="51064"/>
                  </a:lnTo>
                  <a:lnTo>
                    <a:pt x="68487" y="57504"/>
                  </a:lnTo>
                  <a:lnTo>
                    <a:pt x="74513" y="65195"/>
                  </a:lnTo>
                  <a:lnTo>
                    <a:pt x="79895" y="73777"/>
                  </a:lnTo>
                  <a:lnTo>
                    <a:pt x="84752" y="82980"/>
                  </a:lnTo>
                  <a:lnTo>
                    <a:pt x="89216" y="92541"/>
                  </a:lnTo>
                  <a:lnTo>
                    <a:pt x="93612" y="99807"/>
                  </a:lnTo>
                  <a:lnTo>
                    <a:pt x="97844" y="101393"/>
                  </a:lnTo>
                  <a:lnTo>
                    <a:pt x="101370" y="97956"/>
                  </a:lnTo>
                  <a:lnTo>
                    <a:pt x="104434" y="90966"/>
                  </a:lnTo>
                  <a:lnTo>
                    <a:pt x="107364" y="81592"/>
                  </a:lnTo>
                  <a:lnTo>
                    <a:pt x="110336" y="70642"/>
                  </a:lnTo>
                  <a:lnTo>
                    <a:pt x="113413" y="58659"/>
                  </a:lnTo>
                  <a:lnTo>
                    <a:pt x="116765" y="46325"/>
                  </a:lnTo>
                  <a:lnTo>
                    <a:pt x="120684" y="34486"/>
                  </a:lnTo>
                  <a:lnTo>
                    <a:pt x="125282" y="23568"/>
                  </a:lnTo>
                  <a:lnTo>
                    <a:pt x="130672" y="14098"/>
                  </a:lnTo>
                  <a:lnTo>
                    <a:pt x="137046" y="6864"/>
                  </a:lnTo>
                  <a:lnTo>
                    <a:pt x="144405" y="2088"/>
                  </a:lnTo>
                  <a:lnTo>
                    <a:pt x="152448" y="0"/>
                  </a:lnTo>
                  <a:lnTo>
                    <a:pt x="160686" y="1084"/>
                  </a:lnTo>
                  <a:lnTo>
                    <a:pt x="168811" y="5290"/>
                  </a:lnTo>
                  <a:lnTo>
                    <a:pt x="176552" y="11992"/>
                  </a:lnTo>
                  <a:lnTo>
                    <a:pt x="183598" y="20300"/>
                  </a:lnTo>
                  <a:lnTo>
                    <a:pt x="189852" y="29549"/>
                  </a:lnTo>
                  <a:lnTo>
                    <a:pt x="195391" y="39500"/>
                  </a:lnTo>
                  <a:lnTo>
                    <a:pt x="200353" y="50229"/>
                  </a:lnTo>
                  <a:lnTo>
                    <a:pt x="204880" y="61740"/>
                  </a:lnTo>
                  <a:lnTo>
                    <a:pt x="209093" y="73926"/>
                  </a:lnTo>
                  <a:lnTo>
                    <a:pt x="213083" y="86646"/>
                  </a:lnTo>
                  <a:lnTo>
                    <a:pt x="216919" y="99759"/>
                  </a:lnTo>
                  <a:lnTo>
                    <a:pt x="220649" y="112990"/>
                  </a:lnTo>
                  <a:lnTo>
                    <a:pt x="224307" y="125946"/>
                  </a:lnTo>
                  <a:lnTo>
                    <a:pt x="227930" y="138407"/>
                  </a:lnTo>
                  <a:lnTo>
                    <a:pt x="232022" y="149241"/>
                  </a:lnTo>
                  <a:lnTo>
                    <a:pt x="235494" y="1532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5401119" y="1516103"/>
            <a:ext cx="747524" cy="364071"/>
            <a:chOff x="5401119" y="1516103"/>
            <a:chExt cx="747524" cy="364071"/>
          </a:xfrm>
        </p:grpSpPr>
        <p:sp>
          <p:nvSpPr>
            <p:cNvPr id="42" name="Freeform 41"/>
            <p:cNvSpPr/>
            <p:nvPr/>
          </p:nvSpPr>
          <p:spPr>
            <a:xfrm>
              <a:off x="5401119" y="1516103"/>
              <a:ext cx="180171" cy="364071"/>
            </a:xfrm>
            <a:custGeom>
              <a:avLst/>
              <a:gdLst/>
              <a:ahLst/>
              <a:cxnLst/>
              <a:rect l="0" t="0" r="0" b="0"/>
              <a:pathLst>
                <a:path w="180171" h="364071">
                  <a:moveTo>
                    <a:pt x="0" y="0"/>
                  </a:moveTo>
                  <a:lnTo>
                    <a:pt x="2867" y="8935"/>
                  </a:lnTo>
                  <a:lnTo>
                    <a:pt x="5009" y="18563"/>
                  </a:lnTo>
                  <a:lnTo>
                    <a:pt x="6616" y="29855"/>
                  </a:lnTo>
                  <a:lnTo>
                    <a:pt x="7970" y="42695"/>
                  </a:lnTo>
                  <a:lnTo>
                    <a:pt x="9467" y="56823"/>
                  </a:lnTo>
                  <a:lnTo>
                    <a:pt x="11313" y="71943"/>
                  </a:lnTo>
                  <a:lnTo>
                    <a:pt x="13380" y="87632"/>
                  </a:lnTo>
                  <a:lnTo>
                    <a:pt x="15313" y="103371"/>
                  </a:lnTo>
                  <a:lnTo>
                    <a:pt x="16908" y="118880"/>
                  </a:lnTo>
                  <a:lnTo>
                    <a:pt x="18132" y="134239"/>
                  </a:lnTo>
                  <a:lnTo>
                    <a:pt x="19028" y="149777"/>
                  </a:lnTo>
                  <a:lnTo>
                    <a:pt x="19670" y="165675"/>
                  </a:lnTo>
                  <a:lnTo>
                    <a:pt x="20288" y="181794"/>
                  </a:lnTo>
                  <a:lnTo>
                    <a:pt x="21242" y="197776"/>
                  </a:lnTo>
                  <a:lnTo>
                    <a:pt x="22700" y="213419"/>
                  </a:lnTo>
                  <a:lnTo>
                    <a:pt x="24494" y="228687"/>
                  </a:lnTo>
                  <a:lnTo>
                    <a:pt x="26238" y="243626"/>
                  </a:lnTo>
                  <a:lnTo>
                    <a:pt x="27705" y="258305"/>
                  </a:lnTo>
                  <a:lnTo>
                    <a:pt x="28841" y="272789"/>
                  </a:lnTo>
                  <a:lnTo>
                    <a:pt x="29677" y="287135"/>
                  </a:lnTo>
                  <a:lnTo>
                    <a:pt x="30263" y="301353"/>
                  </a:lnTo>
                  <a:lnTo>
                    <a:pt x="30233" y="314347"/>
                  </a:lnTo>
                  <a:lnTo>
                    <a:pt x="28827" y="322742"/>
                  </a:lnTo>
                  <a:lnTo>
                    <a:pt x="26195" y="324700"/>
                  </a:lnTo>
                  <a:lnTo>
                    <a:pt x="23171" y="322119"/>
                  </a:lnTo>
                  <a:lnTo>
                    <a:pt x="20198" y="316528"/>
                  </a:lnTo>
                  <a:lnTo>
                    <a:pt x="17625" y="308665"/>
                  </a:lnTo>
                  <a:lnTo>
                    <a:pt x="15592" y="299053"/>
                  </a:lnTo>
                  <a:lnTo>
                    <a:pt x="14242" y="288292"/>
                  </a:lnTo>
                  <a:lnTo>
                    <a:pt x="13793" y="277052"/>
                  </a:lnTo>
                  <a:lnTo>
                    <a:pt x="14278" y="265745"/>
                  </a:lnTo>
                  <a:lnTo>
                    <a:pt x="15741" y="254706"/>
                  </a:lnTo>
                  <a:lnTo>
                    <a:pt x="18318" y="244290"/>
                  </a:lnTo>
                  <a:lnTo>
                    <a:pt x="21982" y="234622"/>
                  </a:lnTo>
                  <a:lnTo>
                    <a:pt x="26729" y="225808"/>
                  </a:lnTo>
                  <a:lnTo>
                    <a:pt x="32665" y="218025"/>
                  </a:lnTo>
                  <a:lnTo>
                    <a:pt x="39733" y="211276"/>
                  </a:lnTo>
                  <a:lnTo>
                    <a:pt x="47749" y="205743"/>
                  </a:lnTo>
                  <a:lnTo>
                    <a:pt x="56500" y="201848"/>
                  </a:lnTo>
                  <a:lnTo>
                    <a:pt x="65792" y="199673"/>
                  </a:lnTo>
                  <a:lnTo>
                    <a:pt x="75471" y="199008"/>
                  </a:lnTo>
                  <a:lnTo>
                    <a:pt x="85421" y="199542"/>
                  </a:lnTo>
                  <a:lnTo>
                    <a:pt x="95554" y="200976"/>
                  </a:lnTo>
                  <a:lnTo>
                    <a:pt x="105644" y="203224"/>
                  </a:lnTo>
                  <a:lnTo>
                    <a:pt x="115347" y="206403"/>
                  </a:lnTo>
                  <a:lnTo>
                    <a:pt x="124503" y="210501"/>
                  </a:lnTo>
                  <a:lnTo>
                    <a:pt x="133126" y="215388"/>
                  </a:lnTo>
                  <a:lnTo>
                    <a:pt x="141305" y="220892"/>
                  </a:lnTo>
                  <a:lnTo>
                    <a:pt x="149137" y="226860"/>
                  </a:lnTo>
                  <a:lnTo>
                    <a:pt x="156551" y="233325"/>
                  </a:lnTo>
                  <a:lnTo>
                    <a:pt x="163311" y="240496"/>
                  </a:lnTo>
                  <a:lnTo>
                    <a:pt x="169332" y="248432"/>
                  </a:lnTo>
                  <a:lnTo>
                    <a:pt x="174359" y="257050"/>
                  </a:lnTo>
                  <a:lnTo>
                    <a:pt x="177906" y="266213"/>
                  </a:lnTo>
                  <a:lnTo>
                    <a:pt x="179839" y="275781"/>
                  </a:lnTo>
                  <a:lnTo>
                    <a:pt x="180170" y="285477"/>
                  </a:lnTo>
                  <a:lnTo>
                    <a:pt x="178879" y="294906"/>
                  </a:lnTo>
                  <a:lnTo>
                    <a:pt x="176123" y="303876"/>
                  </a:lnTo>
                  <a:lnTo>
                    <a:pt x="172173" y="312372"/>
                  </a:lnTo>
                  <a:lnTo>
                    <a:pt x="167313" y="320465"/>
                  </a:lnTo>
                  <a:lnTo>
                    <a:pt x="161786" y="328239"/>
                  </a:lnTo>
                  <a:lnTo>
                    <a:pt x="155619" y="335614"/>
                  </a:lnTo>
                  <a:lnTo>
                    <a:pt x="148649" y="342348"/>
                  </a:lnTo>
                  <a:lnTo>
                    <a:pt x="140843" y="348356"/>
                  </a:lnTo>
                  <a:lnTo>
                    <a:pt x="132144" y="353545"/>
                  </a:lnTo>
                  <a:lnTo>
                    <a:pt x="122394" y="357732"/>
                  </a:lnTo>
                  <a:lnTo>
                    <a:pt x="111613" y="360913"/>
                  </a:lnTo>
                  <a:lnTo>
                    <a:pt x="100119" y="363066"/>
                  </a:lnTo>
                  <a:lnTo>
                    <a:pt x="88411" y="364070"/>
                  </a:lnTo>
                  <a:lnTo>
                    <a:pt x="76797" y="363968"/>
                  </a:lnTo>
                  <a:lnTo>
                    <a:pt x="65391" y="362935"/>
                  </a:lnTo>
                  <a:lnTo>
                    <a:pt x="54199" y="361180"/>
                  </a:lnTo>
                  <a:lnTo>
                    <a:pt x="43202" y="358895"/>
                  </a:lnTo>
                  <a:lnTo>
                    <a:pt x="32816" y="356386"/>
                  </a:lnTo>
                  <a:lnTo>
                    <a:pt x="22868" y="353825"/>
                  </a:lnTo>
                  <a:lnTo>
                    <a:pt x="12484" y="350990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604045" y="1680110"/>
              <a:ext cx="155044" cy="193473"/>
            </a:xfrm>
            <a:custGeom>
              <a:avLst/>
              <a:gdLst/>
              <a:ahLst/>
              <a:cxnLst/>
              <a:rect l="0" t="0" r="0" b="0"/>
              <a:pathLst>
                <a:path w="155044" h="193473">
                  <a:moveTo>
                    <a:pt x="28701" y="67620"/>
                  </a:moveTo>
                  <a:lnTo>
                    <a:pt x="40369" y="67687"/>
                  </a:lnTo>
                  <a:lnTo>
                    <a:pt x="50857" y="68328"/>
                  </a:lnTo>
                  <a:lnTo>
                    <a:pt x="61159" y="69615"/>
                  </a:lnTo>
                  <a:lnTo>
                    <a:pt x="71461" y="71129"/>
                  </a:lnTo>
                  <a:lnTo>
                    <a:pt x="81804" y="72149"/>
                  </a:lnTo>
                  <a:lnTo>
                    <a:pt x="92194" y="72304"/>
                  </a:lnTo>
                  <a:lnTo>
                    <a:pt x="102622" y="71404"/>
                  </a:lnTo>
                  <a:lnTo>
                    <a:pt x="113081" y="69270"/>
                  </a:lnTo>
                  <a:lnTo>
                    <a:pt x="123542" y="65935"/>
                  </a:lnTo>
                  <a:lnTo>
                    <a:pt x="133346" y="61424"/>
                  </a:lnTo>
                  <a:lnTo>
                    <a:pt x="141258" y="55655"/>
                  </a:lnTo>
                  <a:lnTo>
                    <a:pt x="146753" y="48707"/>
                  </a:lnTo>
                  <a:lnTo>
                    <a:pt x="149797" y="40943"/>
                  </a:lnTo>
                  <a:lnTo>
                    <a:pt x="150484" y="32894"/>
                  </a:lnTo>
                  <a:lnTo>
                    <a:pt x="149122" y="24900"/>
                  </a:lnTo>
                  <a:lnTo>
                    <a:pt x="145802" y="17416"/>
                  </a:lnTo>
                  <a:lnTo>
                    <a:pt x="140317" y="11075"/>
                  </a:lnTo>
                  <a:lnTo>
                    <a:pt x="132750" y="6117"/>
                  </a:lnTo>
                  <a:lnTo>
                    <a:pt x="123588" y="2602"/>
                  </a:lnTo>
                  <a:lnTo>
                    <a:pt x="113531" y="602"/>
                  </a:lnTo>
                  <a:lnTo>
                    <a:pt x="103070" y="0"/>
                  </a:lnTo>
                  <a:lnTo>
                    <a:pt x="92625" y="711"/>
                  </a:lnTo>
                  <a:lnTo>
                    <a:pt x="82618" y="2775"/>
                  </a:lnTo>
                  <a:lnTo>
                    <a:pt x="73225" y="6086"/>
                  </a:lnTo>
                  <a:lnTo>
                    <a:pt x="64428" y="10426"/>
                  </a:lnTo>
                  <a:lnTo>
                    <a:pt x="56125" y="15554"/>
                  </a:lnTo>
                  <a:lnTo>
                    <a:pt x="48201" y="21262"/>
                  </a:lnTo>
                  <a:lnTo>
                    <a:pt x="40555" y="27381"/>
                  </a:lnTo>
                  <a:lnTo>
                    <a:pt x="33105" y="33787"/>
                  </a:lnTo>
                  <a:lnTo>
                    <a:pt x="25802" y="40400"/>
                  </a:lnTo>
                  <a:lnTo>
                    <a:pt x="18931" y="47486"/>
                  </a:lnTo>
                  <a:lnTo>
                    <a:pt x="13075" y="55614"/>
                  </a:lnTo>
                  <a:lnTo>
                    <a:pt x="8474" y="65013"/>
                  </a:lnTo>
                  <a:lnTo>
                    <a:pt x="5046" y="75599"/>
                  </a:lnTo>
                  <a:lnTo>
                    <a:pt x="2579" y="87154"/>
                  </a:lnTo>
                  <a:lnTo>
                    <a:pt x="855" y="99443"/>
                  </a:lnTo>
                  <a:lnTo>
                    <a:pt x="0" y="112101"/>
                  </a:lnTo>
                  <a:lnTo>
                    <a:pt x="475" y="124663"/>
                  </a:lnTo>
                  <a:lnTo>
                    <a:pt x="2431" y="136877"/>
                  </a:lnTo>
                  <a:lnTo>
                    <a:pt x="6050" y="148364"/>
                  </a:lnTo>
                  <a:lnTo>
                    <a:pt x="11685" y="158553"/>
                  </a:lnTo>
                  <a:lnTo>
                    <a:pt x="19329" y="167257"/>
                  </a:lnTo>
                  <a:lnTo>
                    <a:pt x="28529" y="174610"/>
                  </a:lnTo>
                  <a:lnTo>
                    <a:pt x="38605" y="180873"/>
                  </a:lnTo>
                  <a:lnTo>
                    <a:pt x="49082" y="186300"/>
                  </a:lnTo>
                  <a:lnTo>
                    <a:pt x="59705" y="190625"/>
                  </a:lnTo>
                  <a:lnTo>
                    <a:pt x="70362" y="193102"/>
                  </a:lnTo>
                  <a:lnTo>
                    <a:pt x="81009" y="193472"/>
                  </a:lnTo>
                  <a:lnTo>
                    <a:pt x="91633" y="191923"/>
                  </a:lnTo>
                  <a:lnTo>
                    <a:pt x="102234" y="188825"/>
                  </a:lnTo>
                  <a:lnTo>
                    <a:pt x="112801" y="184560"/>
                  </a:lnTo>
                  <a:lnTo>
                    <a:pt x="122883" y="179565"/>
                  </a:lnTo>
                  <a:lnTo>
                    <a:pt x="132587" y="173723"/>
                  </a:lnTo>
                  <a:lnTo>
                    <a:pt x="142765" y="165411"/>
                  </a:lnTo>
                  <a:lnTo>
                    <a:pt x="155043" y="1518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798641" y="1642445"/>
              <a:ext cx="107847" cy="189176"/>
            </a:xfrm>
            <a:custGeom>
              <a:avLst/>
              <a:gdLst/>
              <a:ahLst/>
              <a:cxnLst/>
              <a:rect l="0" t="0" r="0" b="0"/>
              <a:pathLst>
                <a:path w="107847" h="189176">
                  <a:moveTo>
                    <a:pt x="13089" y="115814"/>
                  </a:moveTo>
                  <a:lnTo>
                    <a:pt x="16023" y="127482"/>
                  </a:lnTo>
                  <a:lnTo>
                    <a:pt x="18806" y="137971"/>
                  </a:lnTo>
                  <a:lnTo>
                    <a:pt x="21705" y="148272"/>
                  </a:lnTo>
                  <a:lnTo>
                    <a:pt x="24746" y="158573"/>
                  </a:lnTo>
                  <a:lnTo>
                    <a:pt x="27910" y="168917"/>
                  </a:lnTo>
                  <a:lnTo>
                    <a:pt x="31158" y="179236"/>
                  </a:lnTo>
                  <a:lnTo>
                    <a:pt x="33872" y="187034"/>
                  </a:lnTo>
                  <a:lnTo>
                    <a:pt x="34962" y="189175"/>
                  </a:lnTo>
                  <a:lnTo>
                    <a:pt x="34076" y="186629"/>
                  </a:lnTo>
                  <a:lnTo>
                    <a:pt x="31474" y="181036"/>
                  </a:lnTo>
                  <a:lnTo>
                    <a:pt x="27720" y="173573"/>
                  </a:lnTo>
                  <a:lnTo>
                    <a:pt x="23482" y="164968"/>
                  </a:lnTo>
                  <a:lnTo>
                    <a:pt x="19173" y="155657"/>
                  </a:lnTo>
                  <a:lnTo>
                    <a:pt x="14968" y="145741"/>
                  </a:lnTo>
                  <a:lnTo>
                    <a:pt x="10913" y="135072"/>
                  </a:lnTo>
                  <a:lnTo>
                    <a:pt x="7008" y="123626"/>
                  </a:lnTo>
                  <a:lnTo>
                    <a:pt x="3554" y="111663"/>
                  </a:lnTo>
                  <a:lnTo>
                    <a:pt x="1138" y="99629"/>
                  </a:lnTo>
                  <a:lnTo>
                    <a:pt x="0" y="87797"/>
                  </a:lnTo>
                  <a:lnTo>
                    <a:pt x="218" y="76411"/>
                  </a:lnTo>
                  <a:lnTo>
                    <a:pt x="1884" y="65764"/>
                  </a:lnTo>
                  <a:lnTo>
                    <a:pt x="4901" y="55943"/>
                  </a:lnTo>
                  <a:lnTo>
                    <a:pt x="9197" y="47026"/>
                  </a:lnTo>
                  <a:lnTo>
                    <a:pt x="14821" y="39175"/>
                  </a:lnTo>
                  <a:lnTo>
                    <a:pt x="21680" y="32373"/>
                  </a:lnTo>
                  <a:lnTo>
                    <a:pt x="29725" y="26464"/>
                  </a:lnTo>
                  <a:lnTo>
                    <a:pt x="39027" y="21252"/>
                  </a:lnTo>
                  <a:lnTo>
                    <a:pt x="49493" y="16562"/>
                  </a:lnTo>
                  <a:lnTo>
                    <a:pt x="60508" y="12396"/>
                  </a:lnTo>
                  <a:lnTo>
                    <a:pt x="72205" y="8526"/>
                  </a:lnTo>
                  <a:lnTo>
                    <a:pt x="86726" y="4606"/>
                  </a:lnTo>
                  <a:lnTo>
                    <a:pt x="10784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927544" y="1669423"/>
              <a:ext cx="136871" cy="183593"/>
            </a:xfrm>
            <a:custGeom>
              <a:avLst/>
              <a:gdLst/>
              <a:ahLst/>
              <a:cxnLst/>
              <a:rect l="0" t="0" r="0" b="0"/>
              <a:pathLst>
                <a:path w="136871" h="183593">
                  <a:moveTo>
                    <a:pt x="136870" y="4608"/>
                  </a:moveTo>
                  <a:lnTo>
                    <a:pt x="128068" y="1808"/>
                  </a:lnTo>
                  <a:lnTo>
                    <a:pt x="119722" y="306"/>
                  </a:lnTo>
                  <a:lnTo>
                    <a:pt x="111024" y="0"/>
                  </a:lnTo>
                  <a:lnTo>
                    <a:pt x="101903" y="679"/>
                  </a:lnTo>
                  <a:lnTo>
                    <a:pt x="92407" y="2147"/>
                  </a:lnTo>
                  <a:lnTo>
                    <a:pt x="82615" y="4220"/>
                  </a:lnTo>
                  <a:lnTo>
                    <a:pt x="72601" y="6902"/>
                  </a:lnTo>
                  <a:lnTo>
                    <a:pt x="62427" y="10374"/>
                  </a:lnTo>
                  <a:lnTo>
                    <a:pt x="52159" y="14678"/>
                  </a:lnTo>
                  <a:lnTo>
                    <a:pt x="42486" y="20042"/>
                  </a:lnTo>
                  <a:lnTo>
                    <a:pt x="34662" y="26931"/>
                  </a:lnTo>
                  <a:lnTo>
                    <a:pt x="29230" y="35446"/>
                  </a:lnTo>
                  <a:lnTo>
                    <a:pt x="26399" y="44911"/>
                  </a:lnTo>
                  <a:lnTo>
                    <a:pt x="26387" y="54109"/>
                  </a:lnTo>
                  <a:lnTo>
                    <a:pt x="29012" y="62361"/>
                  </a:lnTo>
                  <a:lnTo>
                    <a:pt x="33823" y="69525"/>
                  </a:lnTo>
                  <a:lnTo>
                    <a:pt x="40316" y="75719"/>
                  </a:lnTo>
                  <a:lnTo>
                    <a:pt x="48047" y="81141"/>
                  </a:lnTo>
                  <a:lnTo>
                    <a:pt x="56825" y="85987"/>
                  </a:lnTo>
                  <a:lnTo>
                    <a:pt x="66693" y="90417"/>
                  </a:lnTo>
                  <a:lnTo>
                    <a:pt x="77580" y="94560"/>
                  </a:lnTo>
                  <a:lnTo>
                    <a:pt x="88991" y="98668"/>
                  </a:lnTo>
                  <a:lnTo>
                    <a:pt x="100118" y="103113"/>
                  </a:lnTo>
                  <a:lnTo>
                    <a:pt x="110513" y="108074"/>
                  </a:lnTo>
                  <a:lnTo>
                    <a:pt x="119610" y="113712"/>
                  </a:lnTo>
                  <a:lnTo>
                    <a:pt x="126584" y="120254"/>
                  </a:lnTo>
                  <a:lnTo>
                    <a:pt x="131190" y="127726"/>
                  </a:lnTo>
                  <a:lnTo>
                    <a:pt x="133502" y="135845"/>
                  </a:lnTo>
                  <a:lnTo>
                    <a:pt x="133632" y="144133"/>
                  </a:lnTo>
                  <a:lnTo>
                    <a:pt x="131858" y="152288"/>
                  </a:lnTo>
                  <a:lnTo>
                    <a:pt x="128079" y="159880"/>
                  </a:lnTo>
                  <a:lnTo>
                    <a:pt x="121745" y="166292"/>
                  </a:lnTo>
                  <a:lnTo>
                    <a:pt x="112787" y="171304"/>
                  </a:lnTo>
                  <a:lnTo>
                    <a:pt x="101705" y="175023"/>
                  </a:lnTo>
                  <a:lnTo>
                    <a:pt x="89288" y="177693"/>
                  </a:lnTo>
                  <a:lnTo>
                    <a:pt x="76133" y="179568"/>
                  </a:lnTo>
                  <a:lnTo>
                    <a:pt x="62806" y="180866"/>
                  </a:lnTo>
                  <a:lnTo>
                    <a:pt x="48415" y="181896"/>
                  </a:lnTo>
                  <a:lnTo>
                    <a:pt x="29470" y="182753"/>
                  </a:lnTo>
                  <a:lnTo>
                    <a:pt x="0" y="18359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148642" y="1821430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8" name="Freeform 47"/>
          <p:cNvSpPr/>
          <p:nvPr/>
        </p:nvSpPr>
        <p:spPr>
          <a:xfrm>
            <a:off x="5053679" y="915979"/>
            <a:ext cx="10529" cy="1"/>
          </a:xfrm>
          <a:custGeom>
            <a:avLst/>
            <a:gdLst/>
            <a:ahLst/>
            <a:cxnLst/>
            <a:rect l="0" t="0" r="0" b="0"/>
            <a:pathLst>
              <a:path w="10529" h="1">
                <a:moveTo>
                  <a:pt x="10528" y="0"/>
                </a:move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6" name="Group 75"/>
          <p:cNvGrpSpPr/>
          <p:nvPr/>
        </p:nvGrpSpPr>
        <p:grpSpPr>
          <a:xfrm>
            <a:off x="6201285" y="200041"/>
            <a:ext cx="2971208" cy="1810903"/>
            <a:chOff x="6201285" y="200041"/>
            <a:chExt cx="2971208" cy="1810903"/>
          </a:xfrm>
        </p:grpSpPr>
        <p:sp>
          <p:nvSpPr>
            <p:cNvPr id="49" name="Freeform 48"/>
            <p:cNvSpPr/>
            <p:nvPr/>
          </p:nvSpPr>
          <p:spPr>
            <a:xfrm>
              <a:off x="6201285" y="200041"/>
              <a:ext cx="354838" cy="1631918"/>
            </a:xfrm>
            <a:custGeom>
              <a:avLst/>
              <a:gdLst/>
              <a:ahLst/>
              <a:cxnLst/>
              <a:rect l="0" t="0" r="0" b="0"/>
              <a:pathLst>
                <a:path w="354838" h="1631918">
                  <a:moveTo>
                    <a:pt x="0" y="0"/>
                  </a:moveTo>
                  <a:lnTo>
                    <a:pt x="3001" y="8734"/>
                  </a:lnTo>
                  <a:lnTo>
                    <a:pt x="6423" y="16441"/>
                  </a:lnTo>
                  <a:lnTo>
                    <a:pt x="10619" y="23843"/>
                  </a:lnTo>
                  <a:lnTo>
                    <a:pt x="15520" y="31104"/>
                  </a:lnTo>
                  <a:lnTo>
                    <a:pt x="21001" y="38283"/>
                  </a:lnTo>
                  <a:lnTo>
                    <a:pt x="26931" y="45408"/>
                  </a:lnTo>
                  <a:lnTo>
                    <a:pt x="33192" y="52499"/>
                  </a:lnTo>
                  <a:lnTo>
                    <a:pt x="39691" y="59565"/>
                  </a:lnTo>
                  <a:lnTo>
                    <a:pt x="46356" y="66621"/>
                  </a:lnTo>
                  <a:lnTo>
                    <a:pt x="53134" y="73834"/>
                  </a:lnTo>
                  <a:lnTo>
                    <a:pt x="59991" y="81516"/>
                  </a:lnTo>
                  <a:lnTo>
                    <a:pt x="66897" y="89797"/>
                  </a:lnTo>
                  <a:lnTo>
                    <a:pt x="73669" y="98648"/>
                  </a:lnTo>
                  <a:lnTo>
                    <a:pt x="79992" y="107968"/>
                  </a:lnTo>
                  <a:lnTo>
                    <a:pt x="85729" y="117646"/>
                  </a:lnTo>
                  <a:lnTo>
                    <a:pt x="91073" y="127585"/>
                  </a:lnTo>
                  <a:lnTo>
                    <a:pt x="96429" y="137710"/>
                  </a:lnTo>
                  <a:lnTo>
                    <a:pt x="102031" y="147964"/>
                  </a:lnTo>
                  <a:lnTo>
                    <a:pt x="107778" y="158306"/>
                  </a:lnTo>
                  <a:lnTo>
                    <a:pt x="113336" y="168710"/>
                  </a:lnTo>
                  <a:lnTo>
                    <a:pt x="118521" y="179159"/>
                  </a:lnTo>
                  <a:lnTo>
                    <a:pt x="123307" y="189804"/>
                  </a:lnTo>
                  <a:lnTo>
                    <a:pt x="127749" y="200943"/>
                  </a:lnTo>
                  <a:lnTo>
                    <a:pt x="131920" y="212695"/>
                  </a:lnTo>
                  <a:lnTo>
                    <a:pt x="135891" y="224859"/>
                  </a:lnTo>
                  <a:lnTo>
                    <a:pt x="139718" y="237025"/>
                  </a:lnTo>
                  <a:lnTo>
                    <a:pt x="143438" y="248953"/>
                  </a:lnTo>
                  <a:lnTo>
                    <a:pt x="146922" y="260742"/>
                  </a:lnTo>
                  <a:lnTo>
                    <a:pt x="149881" y="272724"/>
                  </a:lnTo>
                  <a:lnTo>
                    <a:pt x="152209" y="285077"/>
                  </a:lnTo>
                  <a:lnTo>
                    <a:pt x="154110" y="297661"/>
                  </a:lnTo>
                  <a:lnTo>
                    <a:pt x="156002" y="310117"/>
                  </a:lnTo>
                  <a:lnTo>
                    <a:pt x="158124" y="322243"/>
                  </a:lnTo>
                  <a:lnTo>
                    <a:pt x="160381" y="334166"/>
                  </a:lnTo>
                  <a:lnTo>
                    <a:pt x="162442" y="346238"/>
                  </a:lnTo>
                  <a:lnTo>
                    <a:pt x="164122" y="358652"/>
                  </a:lnTo>
                  <a:lnTo>
                    <a:pt x="165232" y="371278"/>
                  </a:lnTo>
                  <a:lnTo>
                    <a:pt x="165520" y="383761"/>
                  </a:lnTo>
                  <a:lnTo>
                    <a:pt x="164936" y="395905"/>
                  </a:lnTo>
                  <a:lnTo>
                    <a:pt x="163745" y="407841"/>
                  </a:lnTo>
                  <a:lnTo>
                    <a:pt x="162416" y="419921"/>
                  </a:lnTo>
                  <a:lnTo>
                    <a:pt x="161226" y="432346"/>
                  </a:lnTo>
                  <a:lnTo>
                    <a:pt x="160106" y="445148"/>
                  </a:lnTo>
                  <a:lnTo>
                    <a:pt x="158749" y="458281"/>
                  </a:lnTo>
                  <a:lnTo>
                    <a:pt x="156985" y="471676"/>
                  </a:lnTo>
                  <a:lnTo>
                    <a:pt x="154799" y="485266"/>
                  </a:lnTo>
                  <a:lnTo>
                    <a:pt x="152253" y="498995"/>
                  </a:lnTo>
                  <a:lnTo>
                    <a:pt x="149426" y="512818"/>
                  </a:lnTo>
                  <a:lnTo>
                    <a:pt x="146391" y="526540"/>
                  </a:lnTo>
                  <a:lnTo>
                    <a:pt x="143208" y="539833"/>
                  </a:lnTo>
                  <a:lnTo>
                    <a:pt x="139921" y="552553"/>
                  </a:lnTo>
                  <a:lnTo>
                    <a:pt x="136562" y="564722"/>
                  </a:lnTo>
                  <a:lnTo>
                    <a:pt x="133154" y="576435"/>
                  </a:lnTo>
                  <a:lnTo>
                    <a:pt x="129731" y="587788"/>
                  </a:lnTo>
                  <a:lnTo>
                    <a:pt x="126959" y="598549"/>
                  </a:lnTo>
                  <a:lnTo>
                    <a:pt x="126074" y="608177"/>
                  </a:lnTo>
                  <a:lnTo>
                    <a:pt x="127593" y="616473"/>
                  </a:lnTo>
                  <a:lnTo>
                    <a:pt x="131226" y="623706"/>
                  </a:lnTo>
                  <a:lnTo>
                    <a:pt x="136263" y="630413"/>
                  </a:lnTo>
                  <a:lnTo>
                    <a:pt x="142135" y="636965"/>
                  </a:lnTo>
                  <a:lnTo>
                    <a:pt x="148651" y="643538"/>
                  </a:lnTo>
                  <a:lnTo>
                    <a:pt x="155914" y="650191"/>
                  </a:lnTo>
                  <a:lnTo>
                    <a:pt x="163930" y="656936"/>
                  </a:lnTo>
                  <a:lnTo>
                    <a:pt x="172276" y="663926"/>
                  </a:lnTo>
                  <a:lnTo>
                    <a:pt x="180199" y="671450"/>
                  </a:lnTo>
                  <a:lnTo>
                    <a:pt x="187298" y="679623"/>
                  </a:lnTo>
                  <a:lnTo>
                    <a:pt x="193199" y="688399"/>
                  </a:lnTo>
                  <a:lnTo>
                    <a:pt x="197408" y="697668"/>
                  </a:lnTo>
                  <a:lnTo>
                    <a:pt x="199821" y="707307"/>
                  </a:lnTo>
                  <a:lnTo>
                    <a:pt x="200491" y="717050"/>
                  </a:lnTo>
                  <a:lnTo>
                    <a:pt x="199437" y="726511"/>
                  </a:lnTo>
                  <a:lnTo>
                    <a:pt x="196847" y="735506"/>
                  </a:lnTo>
                  <a:lnTo>
                    <a:pt x="193180" y="744189"/>
                  </a:lnTo>
                  <a:lnTo>
                    <a:pt x="189044" y="752940"/>
                  </a:lnTo>
                  <a:lnTo>
                    <a:pt x="184824" y="761978"/>
                  </a:lnTo>
                  <a:lnTo>
                    <a:pt x="180689" y="771356"/>
                  </a:lnTo>
                  <a:lnTo>
                    <a:pt x="176687" y="781037"/>
                  </a:lnTo>
                  <a:lnTo>
                    <a:pt x="172820" y="790961"/>
                  </a:lnTo>
                  <a:lnTo>
                    <a:pt x="169393" y="801068"/>
                  </a:lnTo>
                  <a:lnTo>
                    <a:pt x="166995" y="811305"/>
                  </a:lnTo>
                  <a:lnTo>
                    <a:pt x="165868" y="821630"/>
                  </a:lnTo>
                  <a:lnTo>
                    <a:pt x="166095" y="831851"/>
                  </a:lnTo>
                  <a:lnTo>
                    <a:pt x="167767" y="841640"/>
                  </a:lnTo>
                  <a:lnTo>
                    <a:pt x="170783" y="850854"/>
                  </a:lnTo>
                  <a:lnTo>
                    <a:pt x="174909" y="859515"/>
                  </a:lnTo>
                  <a:lnTo>
                    <a:pt x="179887" y="867720"/>
                  </a:lnTo>
                  <a:lnTo>
                    <a:pt x="185489" y="875574"/>
                  </a:lnTo>
                  <a:lnTo>
                    <a:pt x="191536" y="883172"/>
                  </a:lnTo>
                  <a:lnTo>
                    <a:pt x="197894" y="890588"/>
                  </a:lnTo>
                  <a:lnTo>
                    <a:pt x="204465" y="897881"/>
                  </a:lnTo>
                  <a:lnTo>
                    <a:pt x="211183" y="905255"/>
                  </a:lnTo>
                  <a:lnTo>
                    <a:pt x="217999" y="913046"/>
                  </a:lnTo>
                  <a:lnTo>
                    <a:pt x="224882" y="921401"/>
                  </a:lnTo>
                  <a:lnTo>
                    <a:pt x="231810" y="930300"/>
                  </a:lnTo>
                  <a:lnTo>
                    <a:pt x="238768" y="939653"/>
                  </a:lnTo>
                  <a:lnTo>
                    <a:pt x="245747" y="949358"/>
                  </a:lnTo>
                  <a:lnTo>
                    <a:pt x="252738" y="959484"/>
                  </a:lnTo>
                  <a:lnTo>
                    <a:pt x="259739" y="970267"/>
                  </a:lnTo>
                  <a:lnTo>
                    <a:pt x="266746" y="981776"/>
                  </a:lnTo>
                  <a:lnTo>
                    <a:pt x="273757" y="993776"/>
                  </a:lnTo>
                  <a:lnTo>
                    <a:pt x="280770" y="1005831"/>
                  </a:lnTo>
                  <a:lnTo>
                    <a:pt x="287781" y="1017684"/>
                  </a:lnTo>
                  <a:lnTo>
                    <a:pt x="294625" y="1029423"/>
                  </a:lnTo>
                  <a:lnTo>
                    <a:pt x="300994" y="1041371"/>
                  </a:lnTo>
                  <a:lnTo>
                    <a:pt x="306764" y="1053711"/>
                  </a:lnTo>
                  <a:lnTo>
                    <a:pt x="312129" y="1066626"/>
                  </a:lnTo>
                  <a:lnTo>
                    <a:pt x="317500" y="1080368"/>
                  </a:lnTo>
                  <a:lnTo>
                    <a:pt x="323106" y="1094985"/>
                  </a:lnTo>
                  <a:lnTo>
                    <a:pt x="328686" y="1110210"/>
                  </a:lnTo>
                  <a:lnTo>
                    <a:pt x="333601" y="1125575"/>
                  </a:lnTo>
                  <a:lnTo>
                    <a:pt x="337539" y="1140797"/>
                  </a:lnTo>
                  <a:lnTo>
                    <a:pt x="340675" y="1155780"/>
                  </a:lnTo>
                  <a:lnTo>
                    <a:pt x="343469" y="1170526"/>
                  </a:lnTo>
                  <a:lnTo>
                    <a:pt x="346234" y="1185075"/>
                  </a:lnTo>
                  <a:lnTo>
                    <a:pt x="348939" y="1199473"/>
                  </a:lnTo>
                  <a:lnTo>
                    <a:pt x="351310" y="1213760"/>
                  </a:lnTo>
                  <a:lnTo>
                    <a:pt x="353200" y="1227969"/>
                  </a:lnTo>
                  <a:lnTo>
                    <a:pt x="354453" y="1242124"/>
                  </a:lnTo>
                  <a:lnTo>
                    <a:pt x="354837" y="1256240"/>
                  </a:lnTo>
                  <a:lnTo>
                    <a:pt x="354308" y="1270331"/>
                  </a:lnTo>
                  <a:lnTo>
                    <a:pt x="352816" y="1284405"/>
                  </a:lnTo>
                  <a:lnTo>
                    <a:pt x="350218" y="1298467"/>
                  </a:lnTo>
                  <a:lnTo>
                    <a:pt x="346550" y="1312516"/>
                  </a:lnTo>
                  <a:lnTo>
                    <a:pt x="342140" y="1326392"/>
                  </a:lnTo>
                  <a:lnTo>
                    <a:pt x="337494" y="1339789"/>
                  </a:lnTo>
                  <a:lnTo>
                    <a:pt x="332925" y="1352583"/>
                  </a:lnTo>
                  <a:lnTo>
                    <a:pt x="328385" y="1364971"/>
                  </a:lnTo>
                  <a:lnTo>
                    <a:pt x="323577" y="1377363"/>
                  </a:lnTo>
                  <a:lnTo>
                    <a:pt x="318343" y="1390000"/>
                  </a:lnTo>
                  <a:lnTo>
                    <a:pt x="312674" y="1402946"/>
                  </a:lnTo>
                  <a:lnTo>
                    <a:pt x="306636" y="1416177"/>
                  </a:lnTo>
                  <a:lnTo>
                    <a:pt x="300311" y="1429632"/>
                  </a:lnTo>
                  <a:lnTo>
                    <a:pt x="293775" y="1443093"/>
                  </a:lnTo>
                  <a:lnTo>
                    <a:pt x="287087" y="1456203"/>
                  </a:lnTo>
                  <a:lnTo>
                    <a:pt x="280294" y="1468801"/>
                  </a:lnTo>
                  <a:lnTo>
                    <a:pt x="273428" y="1481057"/>
                  </a:lnTo>
                  <a:lnTo>
                    <a:pt x="266512" y="1493359"/>
                  </a:lnTo>
                  <a:lnTo>
                    <a:pt x="259562" y="1505931"/>
                  </a:lnTo>
                  <a:lnTo>
                    <a:pt x="252590" y="1518664"/>
                  </a:lnTo>
                  <a:lnTo>
                    <a:pt x="245602" y="1531219"/>
                  </a:lnTo>
                  <a:lnTo>
                    <a:pt x="238604" y="1543403"/>
                  </a:lnTo>
                  <a:lnTo>
                    <a:pt x="231599" y="1555026"/>
                  </a:lnTo>
                  <a:lnTo>
                    <a:pt x="224589" y="1565832"/>
                  </a:lnTo>
                  <a:lnTo>
                    <a:pt x="217576" y="1575764"/>
                  </a:lnTo>
                  <a:lnTo>
                    <a:pt x="210561" y="1584925"/>
                  </a:lnTo>
                  <a:lnTo>
                    <a:pt x="203545" y="1593472"/>
                  </a:lnTo>
                  <a:lnTo>
                    <a:pt x="196532" y="1601550"/>
                  </a:lnTo>
                  <a:lnTo>
                    <a:pt x="189634" y="1608986"/>
                  </a:lnTo>
                  <a:lnTo>
                    <a:pt x="182284" y="1616020"/>
                  </a:lnTo>
                  <a:lnTo>
                    <a:pt x="172718" y="1623274"/>
                  </a:lnTo>
                  <a:lnTo>
                    <a:pt x="157927" y="16319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696124" y="738852"/>
              <a:ext cx="231628" cy="450869"/>
            </a:xfrm>
            <a:custGeom>
              <a:avLst/>
              <a:gdLst/>
              <a:ahLst/>
              <a:cxnLst/>
              <a:rect l="0" t="0" r="0" b="0"/>
              <a:pathLst>
                <a:path w="231628" h="450869">
                  <a:moveTo>
                    <a:pt x="0" y="450868"/>
                  </a:moveTo>
                  <a:lnTo>
                    <a:pt x="0" y="436266"/>
                  </a:lnTo>
                  <a:lnTo>
                    <a:pt x="0" y="422995"/>
                  </a:lnTo>
                  <a:lnTo>
                    <a:pt x="5" y="409789"/>
                  </a:lnTo>
                  <a:lnTo>
                    <a:pt x="178" y="396275"/>
                  </a:lnTo>
                  <a:lnTo>
                    <a:pt x="826" y="382118"/>
                  </a:lnTo>
                  <a:lnTo>
                    <a:pt x="2075" y="367215"/>
                  </a:lnTo>
                  <a:lnTo>
                    <a:pt x="3728" y="351796"/>
                  </a:lnTo>
                  <a:lnTo>
                    <a:pt x="5376" y="336299"/>
                  </a:lnTo>
                  <a:lnTo>
                    <a:pt x="6778" y="320978"/>
                  </a:lnTo>
                  <a:lnTo>
                    <a:pt x="7871" y="305590"/>
                  </a:lnTo>
                  <a:lnTo>
                    <a:pt x="8679" y="289507"/>
                  </a:lnTo>
                  <a:lnTo>
                    <a:pt x="9257" y="272425"/>
                  </a:lnTo>
                  <a:lnTo>
                    <a:pt x="9662" y="254358"/>
                  </a:lnTo>
                  <a:lnTo>
                    <a:pt x="9941" y="235465"/>
                  </a:lnTo>
                  <a:lnTo>
                    <a:pt x="10133" y="215941"/>
                  </a:lnTo>
                  <a:lnTo>
                    <a:pt x="10262" y="196118"/>
                  </a:lnTo>
                  <a:lnTo>
                    <a:pt x="10350" y="176437"/>
                  </a:lnTo>
                  <a:lnTo>
                    <a:pt x="10409" y="157133"/>
                  </a:lnTo>
                  <a:lnTo>
                    <a:pt x="10448" y="138409"/>
                  </a:lnTo>
                  <a:lnTo>
                    <a:pt x="10475" y="120523"/>
                  </a:lnTo>
                  <a:lnTo>
                    <a:pt x="10498" y="103532"/>
                  </a:lnTo>
                  <a:lnTo>
                    <a:pt x="10682" y="87494"/>
                  </a:lnTo>
                  <a:lnTo>
                    <a:pt x="11339" y="72554"/>
                  </a:lnTo>
                  <a:lnTo>
                    <a:pt x="12598" y="58686"/>
                  </a:lnTo>
                  <a:lnTo>
                    <a:pt x="14426" y="45727"/>
                  </a:lnTo>
                  <a:lnTo>
                    <a:pt x="16725" y="33475"/>
                  </a:lnTo>
                  <a:lnTo>
                    <a:pt x="19387" y="21770"/>
                  </a:lnTo>
                  <a:lnTo>
                    <a:pt x="22503" y="11287"/>
                  </a:lnTo>
                  <a:lnTo>
                    <a:pt x="27085" y="3689"/>
                  </a:lnTo>
                  <a:lnTo>
                    <a:pt x="33283" y="0"/>
                  </a:lnTo>
                  <a:lnTo>
                    <a:pt x="39385" y="129"/>
                  </a:lnTo>
                  <a:lnTo>
                    <a:pt x="44862" y="3331"/>
                  </a:lnTo>
                  <a:lnTo>
                    <a:pt x="49927" y="8963"/>
                  </a:lnTo>
                  <a:lnTo>
                    <a:pt x="55029" y="16673"/>
                  </a:lnTo>
                  <a:lnTo>
                    <a:pt x="60434" y="26107"/>
                  </a:lnTo>
                  <a:lnTo>
                    <a:pt x="66200" y="37046"/>
                  </a:lnTo>
                  <a:lnTo>
                    <a:pt x="72296" y="49450"/>
                  </a:lnTo>
                  <a:lnTo>
                    <a:pt x="78656" y="63170"/>
                  </a:lnTo>
                  <a:lnTo>
                    <a:pt x="85214" y="77962"/>
                  </a:lnTo>
                  <a:lnTo>
                    <a:pt x="91915" y="93570"/>
                  </a:lnTo>
                  <a:lnTo>
                    <a:pt x="98716" y="109764"/>
                  </a:lnTo>
                  <a:lnTo>
                    <a:pt x="105587" y="126045"/>
                  </a:lnTo>
                  <a:lnTo>
                    <a:pt x="112507" y="141669"/>
                  </a:lnTo>
                  <a:lnTo>
                    <a:pt x="119459" y="156296"/>
                  </a:lnTo>
                  <a:lnTo>
                    <a:pt x="126433" y="170252"/>
                  </a:lnTo>
                  <a:lnTo>
                    <a:pt x="133421" y="184312"/>
                  </a:lnTo>
                  <a:lnTo>
                    <a:pt x="140420" y="198920"/>
                  </a:lnTo>
                  <a:lnTo>
                    <a:pt x="147425" y="214023"/>
                  </a:lnTo>
                  <a:lnTo>
                    <a:pt x="154436" y="229249"/>
                  </a:lnTo>
                  <a:lnTo>
                    <a:pt x="161450" y="244349"/>
                  </a:lnTo>
                  <a:lnTo>
                    <a:pt x="168464" y="259235"/>
                  </a:lnTo>
                  <a:lnTo>
                    <a:pt x="175481" y="273910"/>
                  </a:lnTo>
                  <a:lnTo>
                    <a:pt x="182493" y="288408"/>
                  </a:lnTo>
                  <a:lnTo>
                    <a:pt x="189339" y="302770"/>
                  </a:lnTo>
                  <a:lnTo>
                    <a:pt x="195708" y="317032"/>
                  </a:lnTo>
                  <a:lnTo>
                    <a:pt x="201474" y="331211"/>
                  </a:lnTo>
                  <a:lnTo>
                    <a:pt x="206711" y="344913"/>
                  </a:lnTo>
                  <a:lnTo>
                    <a:pt x="212235" y="358796"/>
                  </a:lnTo>
                  <a:lnTo>
                    <a:pt x="219648" y="375200"/>
                  </a:lnTo>
                  <a:lnTo>
                    <a:pt x="231627" y="3982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664538" y="1010735"/>
              <a:ext cx="200043" cy="63172"/>
            </a:xfrm>
            <a:custGeom>
              <a:avLst/>
              <a:gdLst/>
              <a:ahLst/>
              <a:cxnLst/>
              <a:rect l="0" t="0" r="0" b="0"/>
              <a:pathLst>
                <a:path w="200043" h="63172">
                  <a:moveTo>
                    <a:pt x="200042" y="0"/>
                  </a:moveTo>
                  <a:lnTo>
                    <a:pt x="188307" y="67"/>
                  </a:lnTo>
                  <a:lnTo>
                    <a:pt x="177178" y="708"/>
                  </a:lnTo>
                  <a:lnTo>
                    <a:pt x="165584" y="2004"/>
                  </a:lnTo>
                  <a:lnTo>
                    <a:pt x="153596" y="3864"/>
                  </a:lnTo>
                  <a:lnTo>
                    <a:pt x="141584" y="6180"/>
                  </a:lnTo>
                  <a:lnTo>
                    <a:pt x="129781" y="8847"/>
                  </a:lnTo>
                  <a:lnTo>
                    <a:pt x="118256" y="11770"/>
                  </a:lnTo>
                  <a:lnTo>
                    <a:pt x="106986" y="14878"/>
                  </a:lnTo>
                  <a:lnTo>
                    <a:pt x="95928" y="18117"/>
                  </a:lnTo>
                  <a:lnTo>
                    <a:pt x="85027" y="21614"/>
                  </a:lnTo>
                  <a:lnTo>
                    <a:pt x="74241" y="25647"/>
                  </a:lnTo>
                  <a:lnTo>
                    <a:pt x="63542" y="30321"/>
                  </a:lnTo>
                  <a:lnTo>
                    <a:pt x="52971" y="35476"/>
                  </a:lnTo>
                  <a:lnTo>
                    <a:pt x="41399" y="41385"/>
                  </a:lnTo>
                  <a:lnTo>
                    <a:pt x="25573" y="49687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936008" y="718872"/>
              <a:ext cx="128615" cy="417924"/>
            </a:xfrm>
            <a:custGeom>
              <a:avLst/>
              <a:gdLst/>
              <a:ahLst/>
              <a:cxnLst/>
              <a:rect l="0" t="0" r="0" b="0"/>
              <a:pathLst>
                <a:path w="128615" h="417924">
                  <a:moveTo>
                    <a:pt x="97028" y="302392"/>
                  </a:moveTo>
                  <a:lnTo>
                    <a:pt x="94028" y="290791"/>
                  </a:lnTo>
                  <a:lnTo>
                    <a:pt x="90604" y="280942"/>
                  </a:lnTo>
                  <a:lnTo>
                    <a:pt x="86404" y="271951"/>
                  </a:lnTo>
                  <a:lnTo>
                    <a:pt x="81331" y="264028"/>
                  </a:lnTo>
                  <a:lnTo>
                    <a:pt x="75201" y="257945"/>
                  </a:lnTo>
                  <a:lnTo>
                    <a:pt x="68021" y="253987"/>
                  </a:lnTo>
                  <a:lnTo>
                    <a:pt x="60107" y="252131"/>
                  </a:lnTo>
                  <a:lnTo>
                    <a:pt x="51961" y="252318"/>
                  </a:lnTo>
                  <a:lnTo>
                    <a:pt x="43899" y="254300"/>
                  </a:lnTo>
                  <a:lnTo>
                    <a:pt x="36200" y="257882"/>
                  </a:lnTo>
                  <a:lnTo>
                    <a:pt x="29183" y="263019"/>
                  </a:lnTo>
                  <a:lnTo>
                    <a:pt x="22949" y="269547"/>
                  </a:lnTo>
                  <a:lnTo>
                    <a:pt x="17424" y="277368"/>
                  </a:lnTo>
                  <a:lnTo>
                    <a:pt x="12470" y="286520"/>
                  </a:lnTo>
                  <a:lnTo>
                    <a:pt x="7958" y="296899"/>
                  </a:lnTo>
                  <a:lnTo>
                    <a:pt x="4096" y="308293"/>
                  </a:lnTo>
                  <a:lnTo>
                    <a:pt x="1405" y="320464"/>
                  </a:lnTo>
                  <a:lnTo>
                    <a:pt x="78" y="333203"/>
                  </a:lnTo>
                  <a:lnTo>
                    <a:pt x="0" y="346179"/>
                  </a:lnTo>
                  <a:lnTo>
                    <a:pt x="936" y="358964"/>
                  </a:lnTo>
                  <a:lnTo>
                    <a:pt x="2647" y="371330"/>
                  </a:lnTo>
                  <a:lnTo>
                    <a:pt x="5254" y="382921"/>
                  </a:lnTo>
                  <a:lnTo>
                    <a:pt x="9206" y="393181"/>
                  </a:lnTo>
                  <a:lnTo>
                    <a:pt x="14641" y="401923"/>
                  </a:lnTo>
                  <a:lnTo>
                    <a:pt x="21409" y="408962"/>
                  </a:lnTo>
                  <a:lnTo>
                    <a:pt x="29249" y="413950"/>
                  </a:lnTo>
                  <a:lnTo>
                    <a:pt x="37888" y="416894"/>
                  </a:lnTo>
                  <a:lnTo>
                    <a:pt x="46941" y="417923"/>
                  </a:lnTo>
                  <a:lnTo>
                    <a:pt x="55932" y="417110"/>
                  </a:lnTo>
                  <a:lnTo>
                    <a:pt x="64598" y="414669"/>
                  </a:lnTo>
                  <a:lnTo>
                    <a:pt x="72721" y="410593"/>
                  </a:lnTo>
                  <a:lnTo>
                    <a:pt x="80030" y="404584"/>
                  </a:lnTo>
                  <a:lnTo>
                    <a:pt x="86464" y="396653"/>
                  </a:lnTo>
                  <a:lnTo>
                    <a:pt x="92125" y="387075"/>
                  </a:lnTo>
                  <a:lnTo>
                    <a:pt x="97171" y="376204"/>
                  </a:lnTo>
                  <a:lnTo>
                    <a:pt x="101750" y="364370"/>
                  </a:lnTo>
                  <a:lnTo>
                    <a:pt x="105827" y="351679"/>
                  </a:lnTo>
                  <a:lnTo>
                    <a:pt x="109194" y="338029"/>
                  </a:lnTo>
                  <a:lnTo>
                    <a:pt x="111793" y="323440"/>
                  </a:lnTo>
                  <a:lnTo>
                    <a:pt x="113708" y="308051"/>
                  </a:lnTo>
                  <a:lnTo>
                    <a:pt x="115077" y="292035"/>
                  </a:lnTo>
                  <a:lnTo>
                    <a:pt x="116031" y="275564"/>
                  </a:lnTo>
                  <a:lnTo>
                    <a:pt x="116519" y="259097"/>
                  </a:lnTo>
                  <a:lnTo>
                    <a:pt x="116322" y="243347"/>
                  </a:lnTo>
                  <a:lnTo>
                    <a:pt x="115381" y="228637"/>
                  </a:lnTo>
                  <a:lnTo>
                    <a:pt x="113936" y="214623"/>
                  </a:lnTo>
                  <a:lnTo>
                    <a:pt x="112428" y="200526"/>
                  </a:lnTo>
                  <a:lnTo>
                    <a:pt x="111113" y="185897"/>
                  </a:lnTo>
                  <a:lnTo>
                    <a:pt x="109910" y="170950"/>
                  </a:lnTo>
                  <a:lnTo>
                    <a:pt x="108496" y="156361"/>
                  </a:lnTo>
                  <a:lnTo>
                    <a:pt x="106693" y="142503"/>
                  </a:lnTo>
                  <a:lnTo>
                    <a:pt x="104481" y="129264"/>
                  </a:lnTo>
                  <a:lnTo>
                    <a:pt x="101918" y="116234"/>
                  </a:lnTo>
                  <a:lnTo>
                    <a:pt x="99079" y="103137"/>
                  </a:lnTo>
                  <a:lnTo>
                    <a:pt x="96037" y="89866"/>
                  </a:lnTo>
                  <a:lnTo>
                    <a:pt x="92849" y="76411"/>
                  </a:lnTo>
                  <a:lnTo>
                    <a:pt x="89558" y="62801"/>
                  </a:lnTo>
                  <a:lnTo>
                    <a:pt x="86196" y="49235"/>
                  </a:lnTo>
                  <a:lnTo>
                    <a:pt x="82787" y="36054"/>
                  </a:lnTo>
                  <a:lnTo>
                    <a:pt x="79341" y="23435"/>
                  </a:lnTo>
                  <a:lnTo>
                    <a:pt x="75680" y="12190"/>
                  </a:lnTo>
                  <a:lnTo>
                    <a:pt x="70716" y="3988"/>
                  </a:lnTo>
                  <a:lnTo>
                    <a:pt x="64414" y="0"/>
                  </a:lnTo>
                  <a:lnTo>
                    <a:pt x="58778" y="454"/>
                  </a:lnTo>
                  <a:lnTo>
                    <a:pt x="54445" y="4702"/>
                  </a:lnTo>
                  <a:lnTo>
                    <a:pt x="51308" y="12028"/>
                  </a:lnTo>
                  <a:lnTo>
                    <a:pt x="49105" y="21951"/>
                  </a:lnTo>
                  <a:lnTo>
                    <a:pt x="47586" y="33988"/>
                  </a:lnTo>
                  <a:lnTo>
                    <a:pt x="46718" y="47810"/>
                  </a:lnTo>
                  <a:lnTo>
                    <a:pt x="46661" y="63296"/>
                  </a:lnTo>
                  <a:lnTo>
                    <a:pt x="47437" y="80231"/>
                  </a:lnTo>
                  <a:lnTo>
                    <a:pt x="48940" y="98163"/>
                  </a:lnTo>
                  <a:lnTo>
                    <a:pt x="51022" y="116501"/>
                  </a:lnTo>
                  <a:lnTo>
                    <a:pt x="53534" y="134876"/>
                  </a:lnTo>
                  <a:lnTo>
                    <a:pt x="56355" y="153300"/>
                  </a:lnTo>
                  <a:lnTo>
                    <a:pt x="59396" y="172043"/>
                  </a:lnTo>
                  <a:lnTo>
                    <a:pt x="62586" y="191243"/>
                  </a:lnTo>
                  <a:lnTo>
                    <a:pt x="65880" y="210731"/>
                  </a:lnTo>
                  <a:lnTo>
                    <a:pt x="69245" y="230128"/>
                  </a:lnTo>
                  <a:lnTo>
                    <a:pt x="72661" y="249208"/>
                  </a:lnTo>
                  <a:lnTo>
                    <a:pt x="76279" y="267597"/>
                  </a:lnTo>
                  <a:lnTo>
                    <a:pt x="80393" y="284721"/>
                  </a:lnTo>
                  <a:lnTo>
                    <a:pt x="85127" y="300383"/>
                  </a:lnTo>
                  <a:lnTo>
                    <a:pt x="90443" y="314714"/>
                  </a:lnTo>
                  <a:lnTo>
                    <a:pt x="96237" y="327967"/>
                  </a:lnTo>
                  <a:lnTo>
                    <a:pt x="102384" y="340393"/>
                  </a:lnTo>
                  <a:lnTo>
                    <a:pt x="108484" y="351763"/>
                  </a:lnTo>
                  <a:lnTo>
                    <a:pt x="114459" y="362487"/>
                  </a:lnTo>
                  <a:lnTo>
                    <a:pt x="120832" y="373512"/>
                  </a:lnTo>
                  <a:lnTo>
                    <a:pt x="128614" y="38662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7132339" y="684144"/>
              <a:ext cx="132325" cy="448843"/>
            </a:xfrm>
            <a:custGeom>
              <a:avLst/>
              <a:gdLst/>
              <a:ahLst/>
              <a:cxnLst/>
              <a:rect l="0" t="0" r="0" b="0"/>
              <a:pathLst>
                <a:path w="132325" h="448843">
                  <a:moveTo>
                    <a:pt x="90210" y="273949"/>
                  </a:moveTo>
                  <a:lnTo>
                    <a:pt x="81409" y="271149"/>
                  </a:lnTo>
                  <a:lnTo>
                    <a:pt x="73062" y="269647"/>
                  </a:lnTo>
                  <a:lnTo>
                    <a:pt x="64369" y="269354"/>
                  </a:lnTo>
                  <a:lnTo>
                    <a:pt x="55419" y="270552"/>
                  </a:lnTo>
                  <a:lnTo>
                    <a:pt x="46573" y="273965"/>
                  </a:lnTo>
                  <a:lnTo>
                    <a:pt x="38038" y="279789"/>
                  </a:lnTo>
                  <a:lnTo>
                    <a:pt x="30023" y="287602"/>
                  </a:lnTo>
                  <a:lnTo>
                    <a:pt x="22795" y="296666"/>
                  </a:lnTo>
                  <a:lnTo>
                    <a:pt x="16423" y="306428"/>
                  </a:lnTo>
                  <a:lnTo>
                    <a:pt x="10975" y="316723"/>
                  </a:lnTo>
                  <a:lnTo>
                    <a:pt x="6606" y="327684"/>
                  </a:lnTo>
                  <a:lnTo>
                    <a:pt x="3300" y="339350"/>
                  </a:lnTo>
                  <a:lnTo>
                    <a:pt x="1062" y="351640"/>
                  </a:lnTo>
                  <a:lnTo>
                    <a:pt x="0" y="364430"/>
                  </a:lnTo>
                  <a:lnTo>
                    <a:pt x="67" y="377585"/>
                  </a:lnTo>
                  <a:lnTo>
                    <a:pt x="1247" y="390674"/>
                  </a:lnTo>
                  <a:lnTo>
                    <a:pt x="3633" y="403003"/>
                  </a:lnTo>
                  <a:lnTo>
                    <a:pt x="7168" y="414250"/>
                  </a:lnTo>
                  <a:lnTo>
                    <a:pt x="11830" y="424275"/>
                  </a:lnTo>
                  <a:lnTo>
                    <a:pt x="17708" y="432944"/>
                  </a:lnTo>
                  <a:lnTo>
                    <a:pt x="24727" y="440314"/>
                  </a:lnTo>
                  <a:lnTo>
                    <a:pt x="32371" y="445941"/>
                  </a:lnTo>
                  <a:lnTo>
                    <a:pt x="39808" y="448842"/>
                  </a:lnTo>
                  <a:lnTo>
                    <a:pt x="46583" y="448717"/>
                  </a:lnTo>
                  <a:lnTo>
                    <a:pt x="52603" y="445871"/>
                  </a:lnTo>
                  <a:lnTo>
                    <a:pt x="57956" y="440839"/>
                  </a:lnTo>
                  <a:lnTo>
                    <a:pt x="62776" y="434161"/>
                  </a:lnTo>
                  <a:lnTo>
                    <a:pt x="67201" y="426291"/>
                  </a:lnTo>
                  <a:lnTo>
                    <a:pt x="71340" y="417580"/>
                  </a:lnTo>
                  <a:lnTo>
                    <a:pt x="75280" y="408277"/>
                  </a:lnTo>
                  <a:lnTo>
                    <a:pt x="79082" y="398237"/>
                  </a:lnTo>
                  <a:lnTo>
                    <a:pt x="82789" y="386973"/>
                  </a:lnTo>
                  <a:lnTo>
                    <a:pt x="86427" y="374314"/>
                  </a:lnTo>
                  <a:lnTo>
                    <a:pt x="89852" y="360387"/>
                  </a:lnTo>
                  <a:lnTo>
                    <a:pt x="92774" y="345435"/>
                  </a:lnTo>
                  <a:lnTo>
                    <a:pt x="95071" y="329703"/>
                  </a:lnTo>
                  <a:lnTo>
                    <a:pt x="96780" y="313240"/>
                  </a:lnTo>
                  <a:lnTo>
                    <a:pt x="98011" y="295905"/>
                  </a:lnTo>
                  <a:lnTo>
                    <a:pt x="98872" y="277693"/>
                  </a:lnTo>
                  <a:lnTo>
                    <a:pt x="99298" y="258888"/>
                  </a:lnTo>
                  <a:lnTo>
                    <a:pt x="99060" y="239958"/>
                  </a:lnTo>
                  <a:lnTo>
                    <a:pt x="98086" y="221186"/>
                  </a:lnTo>
                  <a:lnTo>
                    <a:pt x="96449" y="202666"/>
                  </a:lnTo>
                  <a:lnTo>
                    <a:pt x="94279" y="184390"/>
                  </a:lnTo>
                  <a:lnTo>
                    <a:pt x="91708" y="166318"/>
                  </a:lnTo>
                  <a:lnTo>
                    <a:pt x="88848" y="148402"/>
                  </a:lnTo>
                  <a:lnTo>
                    <a:pt x="85781" y="130599"/>
                  </a:lnTo>
                  <a:lnTo>
                    <a:pt x="82573" y="112880"/>
                  </a:lnTo>
                  <a:lnTo>
                    <a:pt x="79267" y="95387"/>
                  </a:lnTo>
                  <a:lnTo>
                    <a:pt x="75895" y="78407"/>
                  </a:lnTo>
                  <a:lnTo>
                    <a:pt x="72477" y="62063"/>
                  </a:lnTo>
                  <a:lnTo>
                    <a:pt x="69029" y="46477"/>
                  </a:lnTo>
                  <a:lnTo>
                    <a:pt x="65561" y="31850"/>
                  </a:lnTo>
                  <a:lnTo>
                    <a:pt x="62065" y="18225"/>
                  </a:lnTo>
                  <a:lnTo>
                    <a:pt x="58070" y="6569"/>
                  </a:lnTo>
                  <a:lnTo>
                    <a:pt x="53161" y="0"/>
                  </a:lnTo>
                  <a:lnTo>
                    <a:pt x="48355" y="102"/>
                  </a:lnTo>
                  <a:lnTo>
                    <a:pt x="44739" y="4904"/>
                  </a:lnTo>
                  <a:lnTo>
                    <a:pt x="42454" y="12933"/>
                  </a:lnTo>
                  <a:lnTo>
                    <a:pt x="41487" y="23471"/>
                  </a:lnTo>
                  <a:lnTo>
                    <a:pt x="41683" y="35986"/>
                  </a:lnTo>
                  <a:lnTo>
                    <a:pt x="42817" y="50158"/>
                  </a:lnTo>
                  <a:lnTo>
                    <a:pt x="44660" y="65894"/>
                  </a:lnTo>
                  <a:lnTo>
                    <a:pt x="47015" y="83003"/>
                  </a:lnTo>
                  <a:lnTo>
                    <a:pt x="49735" y="101055"/>
                  </a:lnTo>
                  <a:lnTo>
                    <a:pt x="52709" y="119474"/>
                  </a:lnTo>
                  <a:lnTo>
                    <a:pt x="55850" y="137906"/>
                  </a:lnTo>
                  <a:lnTo>
                    <a:pt x="58942" y="156367"/>
                  </a:lnTo>
                  <a:lnTo>
                    <a:pt x="61641" y="175135"/>
                  </a:lnTo>
                  <a:lnTo>
                    <a:pt x="63796" y="194351"/>
                  </a:lnTo>
                  <a:lnTo>
                    <a:pt x="65751" y="213850"/>
                  </a:lnTo>
                  <a:lnTo>
                    <a:pt x="68212" y="233255"/>
                  </a:lnTo>
                  <a:lnTo>
                    <a:pt x="71535" y="252345"/>
                  </a:lnTo>
                  <a:lnTo>
                    <a:pt x="75582" y="270911"/>
                  </a:lnTo>
                  <a:lnTo>
                    <a:pt x="79917" y="288684"/>
                  </a:lnTo>
                  <a:lnTo>
                    <a:pt x="84246" y="305597"/>
                  </a:lnTo>
                  <a:lnTo>
                    <a:pt x="88610" y="321581"/>
                  </a:lnTo>
                  <a:lnTo>
                    <a:pt x="93291" y="336484"/>
                  </a:lnTo>
                  <a:lnTo>
                    <a:pt x="98433" y="350318"/>
                  </a:lnTo>
                  <a:lnTo>
                    <a:pt x="103920" y="362985"/>
                  </a:lnTo>
                  <a:lnTo>
                    <a:pt x="110093" y="375538"/>
                  </a:lnTo>
                  <a:lnTo>
                    <a:pt x="118618" y="390201"/>
                  </a:lnTo>
                  <a:lnTo>
                    <a:pt x="132324" y="4108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7577645" y="589849"/>
              <a:ext cx="129216" cy="473530"/>
            </a:xfrm>
            <a:custGeom>
              <a:avLst/>
              <a:gdLst/>
              <a:ahLst/>
              <a:cxnLst/>
              <a:rect l="0" t="0" r="0" b="0"/>
              <a:pathLst>
                <a:path w="129216" h="473530">
                  <a:moveTo>
                    <a:pt x="87101" y="473529"/>
                  </a:moveTo>
                  <a:lnTo>
                    <a:pt x="84234" y="464661"/>
                  </a:lnTo>
                  <a:lnTo>
                    <a:pt x="82092" y="455674"/>
                  </a:lnTo>
                  <a:lnTo>
                    <a:pt x="80485" y="445678"/>
                  </a:lnTo>
                  <a:lnTo>
                    <a:pt x="79131" y="434698"/>
                  </a:lnTo>
                  <a:lnTo>
                    <a:pt x="77634" y="422886"/>
                  </a:lnTo>
                  <a:lnTo>
                    <a:pt x="75783" y="410432"/>
                  </a:lnTo>
                  <a:lnTo>
                    <a:pt x="73543" y="397667"/>
                  </a:lnTo>
                  <a:lnTo>
                    <a:pt x="70963" y="385035"/>
                  </a:lnTo>
                  <a:lnTo>
                    <a:pt x="68109" y="372757"/>
                  </a:lnTo>
                  <a:lnTo>
                    <a:pt x="64887" y="360549"/>
                  </a:lnTo>
                  <a:lnTo>
                    <a:pt x="61046" y="347747"/>
                  </a:lnTo>
                  <a:lnTo>
                    <a:pt x="56504" y="334026"/>
                  </a:lnTo>
                  <a:lnTo>
                    <a:pt x="51488" y="319707"/>
                  </a:lnTo>
                  <a:lnTo>
                    <a:pt x="46429" y="305549"/>
                  </a:lnTo>
                  <a:lnTo>
                    <a:pt x="41584" y="291978"/>
                  </a:lnTo>
                  <a:lnTo>
                    <a:pt x="37025" y="278764"/>
                  </a:lnTo>
                  <a:lnTo>
                    <a:pt x="32739" y="265219"/>
                  </a:lnTo>
                  <a:lnTo>
                    <a:pt x="28671" y="250962"/>
                  </a:lnTo>
                  <a:lnTo>
                    <a:pt x="24770" y="236099"/>
                  </a:lnTo>
                  <a:lnTo>
                    <a:pt x="20990" y="221035"/>
                  </a:lnTo>
                  <a:lnTo>
                    <a:pt x="17295" y="206044"/>
                  </a:lnTo>
                  <a:lnTo>
                    <a:pt x="13660" y="191231"/>
                  </a:lnTo>
                  <a:lnTo>
                    <a:pt x="10066" y="176605"/>
                  </a:lnTo>
                  <a:lnTo>
                    <a:pt x="6508" y="162145"/>
                  </a:lnTo>
                  <a:lnTo>
                    <a:pt x="3306" y="147978"/>
                  </a:lnTo>
                  <a:lnTo>
                    <a:pt x="1067" y="134378"/>
                  </a:lnTo>
                  <a:lnTo>
                    <a:pt x="42" y="121444"/>
                  </a:lnTo>
                  <a:lnTo>
                    <a:pt x="0" y="108961"/>
                  </a:lnTo>
                  <a:lnTo>
                    <a:pt x="428" y="96505"/>
                  </a:lnTo>
                  <a:lnTo>
                    <a:pt x="980" y="83829"/>
                  </a:lnTo>
                  <a:lnTo>
                    <a:pt x="1824" y="71027"/>
                  </a:lnTo>
                  <a:lnTo>
                    <a:pt x="3521" y="58425"/>
                  </a:lnTo>
                  <a:lnTo>
                    <a:pt x="6333" y="46214"/>
                  </a:lnTo>
                  <a:lnTo>
                    <a:pt x="10376" y="34743"/>
                  </a:lnTo>
                  <a:lnTo>
                    <a:pt x="15771" y="24571"/>
                  </a:lnTo>
                  <a:lnTo>
                    <a:pt x="22446" y="15892"/>
                  </a:lnTo>
                  <a:lnTo>
                    <a:pt x="30354" y="8896"/>
                  </a:lnTo>
                  <a:lnTo>
                    <a:pt x="39558" y="3938"/>
                  </a:lnTo>
                  <a:lnTo>
                    <a:pt x="49964" y="1015"/>
                  </a:lnTo>
                  <a:lnTo>
                    <a:pt x="61205" y="0"/>
                  </a:lnTo>
                  <a:lnTo>
                    <a:pt x="72740" y="822"/>
                  </a:lnTo>
                  <a:lnTo>
                    <a:pt x="84224" y="3251"/>
                  </a:lnTo>
                  <a:lnTo>
                    <a:pt x="95073" y="6659"/>
                  </a:lnTo>
                  <a:lnTo>
                    <a:pt x="105448" y="10443"/>
                  </a:lnTo>
                  <a:lnTo>
                    <a:pt x="116252" y="14931"/>
                  </a:lnTo>
                  <a:lnTo>
                    <a:pt x="129215" y="208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7506819" y="873865"/>
              <a:ext cx="178985" cy="63172"/>
            </a:xfrm>
            <a:custGeom>
              <a:avLst/>
              <a:gdLst/>
              <a:ahLst/>
              <a:cxnLst/>
              <a:rect l="0" t="0" r="0" b="0"/>
              <a:pathLst>
                <a:path w="178985" h="63172">
                  <a:moveTo>
                    <a:pt x="178984" y="0"/>
                  </a:moveTo>
                  <a:lnTo>
                    <a:pt x="170182" y="2934"/>
                  </a:lnTo>
                  <a:lnTo>
                    <a:pt x="161836" y="5716"/>
                  </a:lnTo>
                  <a:lnTo>
                    <a:pt x="153138" y="8616"/>
                  </a:lnTo>
                  <a:lnTo>
                    <a:pt x="144016" y="11656"/>
                  </a:lnTo>
                  <a:lnTo>
                    <a:pt x="134521" y="14821"/>
                  </a:lnTo>
                  <a:lnTo>
                    <a:pt x="124724" y="18085"/>
                  </a:lnTo>
                  <a:lnTo>
                    <a:pt x="114538" y="21423"/>
                  </a:lnTo>
                  <a:lnTo>
                    <a:pt x="103715" y="24814"/>
                  </a:lnTo>
                  <a:lnTo>
                    <a:pt x="92180" y="28247"/>
                  </a:lnTo>
                  <a:lnTo>
                    <a:pt x="80164" y="31875"/>
                  </a:lnTo>
                  <a:lnTo>
                    <a:pt x="68098" y="35996"/>
                  </a:lnTo>
                  <a:lnTo>
                    <a:pt x="56250" y="40725"/>
                  </a:lnTo>
                  <a:lnTo>
                    <a:pt x="44958" y="45718"/>
                  </a:lnTo>
                  <a:lnTo>
                    <a:pt x="33492" y="50757"/>
                  </a:lnTo>
                  <a:lnTo>
                    <a:pt x="19733" y="56285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7717145" y="809820"/>
              <a:ext cx="84472" cy="230391"/>
            </a:xfrm>
            <a:custGeom>
              <a:avLst/>
              <a:gdLst/>
              <a:ahLst/>
              <a:cxnLst/>
              <a:rect l="0" t="0" r="0" b="0"/>
              <a:pathLst>
                <a:path w="84472" h="230391">
                  <a:moveTo>
                    <a:pt x="243" y="116687"/>
                  </a:moveTo>
                  <a:lnTo>
                    <a:pt x="3244" y="125489"/>
                  </a:lnTo>
                  <a:lnTo>
                    <a:pt x="6667" y="133835"/>
                  </a:lnTo>
                  <a:lnTo>
                    <a:pt x="10859" y="142534"/>
                  </a:lnTo>
                  <a:lnTo>
                    <a:pt x="15586" y="151655"/>
                  </a:lnTo>
                  <a:lnTo>
                    <a:pt x="20418" y="161150"/>
                  </a:lnTo>
                  <a:lnTo>
                    <a:pt x="25100" y="170937"/>
                  </a:lnTo>
                  <a:lnTo>
                    <a:pt x="29710" y="180779"/>
                  </a:lnTo>
                  <a:lnTo>
                    <a:pt x="34560" y="190304"/>
                  </a:lnTo>
                  <a:lnTo>
                    <a:pt x="39821" y="199337"/>
                  </a:lnTo>
                  <a:lnTo>
                    <a:pt x="45506" y="207876"/>
                  </a:lnTo>
                  <a:lnTo>
                    <a:pt x="51556" y="215997"/>
                  </a:lnTo>
                  <a:lnTo>
                    <a:pt x="57875" y="223742"/>
                  </a:lnTo>
                  <a:lnTo>
                    <a:pt x="63968" y="229312"/>
                  </a:lnTo>
                  <a:lnTo>
                    <a:pt x="68360" y="230390"/>
                  </a:lnTo>
                  <a:lnTo>
                    <a:pt x="69861" y="227674"/>
                  </a:lnTo>
                  <a:lnTo>
                    <a:pt x="68772" y="222326"/>
                  </a:lnTo>
                  <a:lnTo>
                    <a:pt x="65778" y="215224"/>
                  </a:lnTo>
                  <a:lnTo>
                    <a:pt x="61465" y="206963"/>
                  </a:lnTo>
                  <a:lnTo>
                    <a:pt x="56258" y="197932"/>
                  </a:lnTo>
                  <a:lnTo>
                    <a:pt x="50451" y="188228"/>
                  </a:lnTo>
                  <a:lnTo>
                    <a:pt x="44242" y="177714"/>
                  </a:lnTo>
                  <a:lnTo>
                    <a:pt x="37769" y="166377"/>
                  </a:lnTo>
                  <a:lnTo>
                    <a:pt x="31284" y="154489"/>
                  </a:lnTo>
                  <a:lnTo>
                    <a:pt x="25155" y="142508"/>
                  </a:lnTo>
                  <a:lnTo>
                    <a:pt x="19548" y="130707"/>
                  </a:lnTo>
                  <a:lnTo>
                    <a:pt x="14462" y="119172"/>
                  </a:lnTo>
                  <a:lnTo>
                    <a:pt x="9810" y="107893"/>
                  </a:lnTo>
                  <a:lnTo>
                    <a:pt x="5509" y="96825"/>
                  </a:lnTo>
                  <a:lnTo>
                    <a:pt x="1959" y="85917"/>
                  </a:lnTo>
                  <a:lnTo>
                    <a:pt x="10" y="75126"/>
                  </a:lnTo>
                  <a:lnTo>
                    <a:pt x="0" y="64423"/>
                  </a:lnTo>
                  <a:lnTo>
                    <a:pt x="1790" y="53945"/>
                  </a:lnTo>
                  <a:lnTo>
                    <a:pt x="5051" y="43982"/>
                  </a:lnTo>
                  <a:lnTo>
                    <a:pt x="9433" y="34656"/>
                  </a:lnTo>
                  <a:lnTo>
                    <a:pt x="14798" y="26088"/>
                  </a:lnTo>
                  <a:lnTo>
                    <a:pt x="21214" y="18480"/>
                  </a:lnTo>
                  <a:lnTo>
                    <a:pt x="28631" y="11853"/>
                  </a:lnTo>
                  <a:lnTo>
                    <a:pt x="36819" y="6414"/>
                  </a:lnTo>
                  <a:lnTo>
                    <a:pt x="46448" y="2214"/>
                  </a:lnTo>
                  <a:lnTo>
                    <a:pt x="60600" y="0"/>
                  </a:lnTo>
                  <a:lnTo>
                    <a:pt x="84471" y="8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7876612" y="852808"/>
              <a:ext cx="140101" cy="167515"/>
            </a:xfrm>
            <a:custGeom>
              <a:avLst/>
              <a:gdLst/>
              <a:ahLst/>
              <a:cxnLst/>
              <a:rect l="0" t="0" r="0" b="0"/>
              <a:pathLst>
                <a:path w="140101" h="167515">
                  <a:moveTo>
                    <a:pt x="103989" y="10528"/>
                  </a:moveTo>
                  <a:lnTo>
                    <a:pt x="92320" y="10595"/>
                  </a:lnTo>
                  <a:lnTo>
                    <a:pt x="81832" y="11236"/>
                  </a:lnTo>
                  <a:lnTo>
                    <a:pt x="71534" y="12537"/>
                  </a:lnTo>
                  <a:lnTo>
                    <a:pt x="61406" y="14569"/>
                  </a:lnTo>
                  <a:lnTo>
                    <a:pt x="51711" y="17534"/>
                  </a:lnTo>
                  <a:lnTo>
                    <a:pt x="42575" y="21458"/>
                  </a:lnTo>
                  <a:lnTo>
                    <a:pt x="33972" y="26380"/>
                  </a:lnTo>
                  <a:lnTo>
                    <a:pt x="25811" y="32432"/>
                  </a:lnTo>
                  <a:lnTo>
                    <a:pt x="18000" y="39581"/>
                  </a:lnTo>
                  <a:lnTo>
                    <a:pt x="10942" y="47822"/>
                  </a:lnTo>
                  <a:lnTo>
                    <a:pt x="5486" y="57256"/>
                  </a:lnTo>
                  <a:lnTo>
                    <a:pt x="1966" y="67820"/>
                  </a:lnTo>
                  <a:lnTo>
                    <a:pt x="248" y="79167"/>
                  </a:lnTo>
                  <a:lnTo>
                    <a:pt x="0" y="90776"/>
                  </a:lnTo>
                  <a:lnTo>
                    <a:pt x="879" y="102313"/>
                  </a:lnTo>
                  <a:lnTo>
                    <a:pt x="2907" y="113329"/>
                  </a:lnTo>
                  <a:lnTo>
                    <a:pt x="6463" y="123194"/>
                  </a:lnTo>
                  <a:lnTo>
                    <a:pt x="11625" y="131682"/>
                  </a:lnTo>
                  <a:lnTo>
                    <a:pt x="18037" y="139058"/>
                  </a:lnTo>
                  <a:lnTo>
                    <a:pt x="25105" y="145869"/>
                  </a:lnTo>
                  <a:lnTo>
                    <a:pt x="32422" y="152481"/>
                  </a:lnTo>
                  <a:lnTo>
                    <a:pt x="40114" y="158587"/>
                  </a:lnTo>
                  <a:lnTo>
                    <a:pt x="48715" y="163330"/>
                  </a:lnTo>
                  <a:lnTo>
                    <a:pt x="58457" y="166330"/>
                  </a:lnTo>
                  <a:lnTo>
                    <a:pt x="68947" y="167514"/>
                  </a:lnTo>
                  <a:lnTo>
                    <a:pt x="79382" y="166863"/>
                  </a:lnTo>
                  <a:lnTo>
                    <a:pt x="89290" y="164564"/>
                  </a:lnTo>
                  <a:lnTo>
                    <a:pt x="98553" y="160766"/>
                  </a:lnTo>
                  <a:lnTo>
                    <a:pt x="107227" y="155483"/>
                  </a:lnTo>
                  <a:lnTo>
                    <a:pt x="115419" y="148857"/>
                  </a:lnTo>
                  <a:lnTo>
                    <a:pt x="122922" y="140970"/>
                  </a:lnTo>
                  <a:lnTo>
                    <a:pt x="129215" y="131774"/>
                  </a:lnTo>
                  <a:lnTo>
                    <a:pt x="134113" y="121370"/>
                  </a:lnTo>
                  <a:lnTo>
                    <a:pt x="137573" y="110129"/>
                  </a:lnTo>
                  <a:lnTo>
                    <a:pt x="139530" y="98593"/>
                  </a:lnTo>
                  <a:lnTo>
                    <a:pt x="140100" y="87099"/>
                  </a:lnTo>
                  <a:lnTo>
                    <a:pt x="139364" y="75942"/>
                  </a:lnTo>
                  <a:lnTo>
                    <a:pt x="137284" y="65450"/>
                  </a:lnTo>
                  <a:lnTo>
                    <a:pt x="133961" y="55728"/>
                  </a:lnTo>
                  <a:lnTo>
                    <a:pt x="129614" y="46708"/>
                  </a:lnTo>
                  <a:lnTo>
                    <a:pt x="124480" y="38255"/>
                  </a:lnTo>
                  <a:lnTo>
                    <a:pt x="118773" y="30240"/>
                  </a:lnTo>
                  <a:lnTo>
                    <a:pt x="112773" y="22846"/>
                  </a:lnTo>
                  <a:lnTo>
                    <a:pt x="106132" y="15845"/>
                  </a:lnTo>
                  <a:lnTo>
                    <a:pt x="97152" y="8618"/>
                  </a:lnTo>
                  <a:lnTo>
                    <a:pt x="8293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8068198" y="787355"/>
              <a:ext cx="312487" cy="202324"/>
            </a:xfrm>
            <a:custGeom>
              <a:avLst/>
              <a:gdLst/>
              <a:ahLst/>
              <a:cxnLst/>
              <a:rect l="0" t="0" r="0" b="0"/>
              <a:pathLst>
                <a:path w="312487" h="202324">
                  <a:moveTo>
                    <a:pt x="7159" y="139152"/>
                  </a:moveTo>
                  <a:lnTo>
                    <a:pt x="10093" y="150887"/>
                  </a:lnTo>
                  <a:lnTo>
                    <a:pt x="12876" y="162016"/>
                  </a:lnTo>
                  <a:lnTo>
                    <a:pt x="15750" y="173540"/>
                  </a:lnTo>
                  <a:lnTo>
                    <a:pt x="17839" y="182922"/>
                  </a:lnTo>
                  <a:lnTo>
                    <a:pt x="18090" y="186335"/>
                  </a:lnTo>
                  <a:lnTo>
                    <a:pt x="16953" y="184018"/>
                  </a:lnTo>
                  <a:lnTo>
                    <a:pt x="14943" y="177765"/>
                  </a:lnTo>
                  <a:lnTo>
                    <a:pt x="12391" y="169295"/>
                  </a:lnTo>
                  <a:lnTo>
                    <a:pt x="9502" y="159696"/>
                  </a:lnTo>
                  <a:lnTo>
                    <a:pt x="6567" y="149390"/>
                  </a:lnTo>
                  <a:lnTo>
                    <a:pt x="3968" y="138363"/>
                  </a:lnTo>
                  <a:lnTo>
                    <a:pt x="1887" y="126629"/>
                  </a:lnTo>
                  <a:lnTo>
                    <a:pt x="490" y="114448"/>
                  </a:lnTo>
                  <a:lnTo>
                    <a:pt x="0" y="102258"/>
                  </a:lnTo>
                  <a:lnTo>
                    <a:pt x="458" y="90321"/>
                  </a:lnTo>
                  <a:lnTo>
                    <a:pt x="2071" y="79031"/>
                  </a:lnTo>
                  <a:lnTo>
                    <a:pt x="5282" y="68981"/>
                  </a:lnTo>
                  <a:lnTo>
                    <a:pt x="10179" y="60386"/>
                  </a:lnTo>
                  <a:lnTo>
                    <a:pt x="16399" y="53616"/>
                  </a:lnTo>
                  <a:lnTo>
                    <a:pt x="23329" y="49342"/>
                  </a:lnTo>
                  <a:lnTo>
                    <a:pt x="30542" y="47692"/>
                  </a:lnTo>
                  <a:lnTo>
                    <a:pt x="37823" y="48345"/>
                  </a:lnTo>
                  <a:lnTo>
                    <a:pt x="45083" y="50826"/>
                  </a:lnTo>
                  <a:lnTo>
                    <a:pt x="52291" y="54678"/>
                  </a:lnTo>
                  <a:lnTo>
                    <a:pt x="59284" y="59684"/>
                  </a:lnTo>
                  <a:lnTo>
                    <a:pt x="65760" y="65858"/>
                  </a:lnTo>
                  <a:lnTo>
                    <a:pt x="71601" y="73118"/>
                  </a:lnTo>
                  <a:lnTo>
                    <a:pt x="76845" y="81278"/>
                  </a:lnTo>
                  <a:lnTo>
                    <a:pt x="81604" y="90134"/>
                  </a:lnTo>
                  <a:lnTo>
                    <a:pt x="85991" y="99500"/>
                  </a:lnTo>
                  <a:lnTo>
                    <a:pt x="90108" y="109230"/>
                  </a:lnTo>
                  <a:lnTo>
                    <a:pt x="94034" y="119215"/>
                  </a:lnTo>
                  <a:lnTo>
                    <a:pt x="97806" y="129297"/>
                  </a:lnTo>
                  <a:lnTo>
                    <a:pt x="100780" y="136656"/>
                  </a:lnTo>
                  <a:lnTo>
                    <a:pt x="102252" y="137829"/>
                  </a:lnTo>
                  <a:lnTo>
                    <a:pt x="102748" y="133868"/>
                  </a:lnTo>
                  <a:lnTo>
                    <a:pt x="102955" y="126259"/>
                  </a:lnTo>
                  <a:lnTo>
                    <a:pt x="103472" y="115897"/>
                  </a:lnTo>
                  <a:lnTo>
                    <a:pt x="104559" y="103455"/>
                  </a:lnTo>
                  <a:lnTo>
                    <a:pt x="106234" y="89809"/>
                  </a:lnTo>
                  <a:lnTo>
                    <a:pt x="108412" y="76008"/>
                  </a:lnTo>
                  <a:lnTo>
                    <a:pt x="110983" y="62645"/>
                  </a:lnTo>
                  <a:lnTo>
                    <a:pt x="114011" y="50056"/>
                  </a:lnTo>
                  <a:lnTo>
                    <a:pt x="117718" y="38516"/>
                  </a:lnTo>
                  <a:lnTo>
                    <a:pt x="122188" y="28058"/>
                  </a:lnTo>
                  <a:lnTo>
                    <a:pt x="127834" y="18865"/>
                  </a:lnTo>
                  <a:lnTo>
                    <a:pt x="135445" y="11351"/>
                  </a:lnTo>
                  <a:lnTo>
                    <a:pt x="145267" y="5598"/>
                  </a:lnTo>
                  <a:lnTo>
                    <a:pt x="156763" y="1716"/>
                  </a:lnTo>
                  <a:lnTo>
                    <a:pt x="168927" y="0"/>
                  </a:lnTo>
                  <a:lnTo>
                    <a:pt x="181105" y="411"/>
                  </a:lnTo>
                  <a:lnTo>
                    <a:pt x="193022" y="2957"/>
                  </a:lnTo>
                  <a:lnTo>
                    <a:pt x="204623" y="7856"/>
                  </a:lnTo>
                  <a:lnTo>
                    <a:pt x="215935" y="15003"/>
                  </a:lnTo>
                  <a:lnTo>
                    <a:pt x="226853" y="24037"/>
                  </a:lnTo>
                  <a:lnTo>
                    <a:pt x="237125" y="34533"/>
                  </a:lnTo>
                  <a:lnTo>
                    <a:pt x="246671" y="46109"/>
                  </a:lnTo>
                  <a:lnTo>
                    <a:pt x="255558" y="58455"/>
                  </a:lnTo>
                  <a:lnTo>
                    <a:pt x="263915" y="71340"/>
                  </a:lnTo>
                  <a:lnTo>
                    <a:pt x="271866" y="84597"/>
                  </a:lnTo>
                  <a:lnTo>
                    <a:pt x="279361" y="98109"/>
                  </a:lnTo>
                  <a:lnTo>
                    <a:pt x="286175" y="111793"/>
                  </a:lnTo>
                  <a:lnTo>
                    <a:pt x="292237" y="125584"/>
                  </a:lnTo>
                  <a:lnTo>
                    <a:pt x="297477" y="139224"/>
                  </a:lnTo>
                  <a:lnTo>
                    <a:pt x="302260" y="153803"/>
                  </a:lnTo>
                  <a:lnTo>
                    <a:pt x="307004" y="172836"/>
                  </a:lnTo>
                  <a:lnTo>
                    <a:pt x="312486" y="2023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104991" y="1484518"/>
              <a:ext cx="107031" cy="197218"/>
            </a:xfrm>
            <a:custGeom>
              <a:avLst/>
              <a:gdLst/>
              <a:ahLst/>
              <a:cxnLst/>
              <a:rect l="0" t="0" r="0" b="0"/>
              <a:pathLst>
                <a:path w="107031" h="197218">
                  <a:moveTo>
                    <a:pt x="12273" y="73699"/>
                  </a:moveTo>
                  <a:lnTo>
                    <a:pt x="12340" y="85434"/>
                  </a:lnTo>
                  <a:lnTo>
                    <a:pt x="12981" y="96563"/>
                  </a:lnTo>
                  <a:lnTo>
                    <a:pt x="14277" y="108161"/>
                  </a:lnTo>
                  <a:lnTo>
                    <a:pt x="16137" y="120323"/>
                  </a:lnTo>
                  <a:lnTo>
                    <a:pt x="18453" y="132983"/>
                  </a:lnTo>
                  <a:lnTo>
                    <a:pt x="21120" y="146034"/>
                  </a:lnTo>
                  <a:lnTo>
                    <a:pt x="24043" y="159213"/>
                  </a:lnTo>
                  <a:lnTo>
                    <a:pt x="27150" y="172130"/>
                  </a:lnTo>
                  <a:lnTo>
                    <a:pt x="30361" y="184522"/>
                  </a:lnTo>
                  <a:lnTo>
                    <a:pt x="32761" y="193905"/>
                  </a:lnTo>
                  <a:lnTo>
                    <a:pt x="33287" y="197217"/>
                  </a:lnTo>
                  <a:lnTo>
                    <a:pt x="32329" y="195489"/>
                  </a:lnTo>
                  <a:lnTo>
                    <a:pt x="30255" y="190450"/>
                  </a:lnTo>
                  <a:lnTo>
                    <a:pt x="27118" y="183357"/>
                  </a:lnTo>
                  <a:lnTo>
                    <a:pt x="23013" y="175001"/>
                  </a:lnTo>
                  <a:lnTo>
                    <a:pt x="18273" y="165860"/>
                  </a:lnTo>
                  <a:lnTo>
                    <a:pt x="13390" y="156226"/>
                  </a:lnTo>
                  <a:lnTo>
                    <a:pt x="8664" y="146274"/>
                  </a:lnTo>
                  <a:lnTo>
                    <a:pt x="4525" y="135953"/>
                  </a:lnTo>
                  <a:lnTo>
                    <a:pt x="1582" y="125026"/>
                  </a:lnTo>
                  <a:lnTo>
                    <a:pt x="57" y="113414"/>
                  </a:lnTo>
                  <a:lnTo>
                    <a:pt x="0" y="101342"/>
                  </a:lnTo>
                  <a:lnTo>
                    <a:pt x="1476" y="89238"/>
                  </a:lnTo>
                  <a:lnTo>
                    <a:pt x="4361" y="77363"/>
                  </a:lnTo>
                  <a:lnTo>
                    <a:pt x="8567" y="66120"/>
                  </a:lnTo>
                  <a:lnTo>
                    <a:pt x="14130" y="56101"/>
                  </a:lnTo>
                  <a:lnTo>
                    <a:pt x="20943" y="47515"/>
                  </a:lnTo>
                  <a:lnTo>
                    <a:pt x="28788" y="40242"/>
                  </a:lnTo>
                  <a:lnTo>
                    <a:pt x="37422" y="34033"/>
                  </a:lnTo>
                  <a:lnTo>
                    <a:pt x="46632" y="28630"/>
                  </a:lnTo>
                  <a:lnTo>
                    <a:pt x="56180" y="23768"/>
                  </a:lnTo>
                  <a:lnTo>
                    <a:pt x="66944" y="18601"/>
                  </a:lnTo>
                  <a:lnTo>
                    <a:pt x="82105" y="11553"/>
                  </a:lnTo>
                  <a:lnTo>
                    <a:pt x="10703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285720" y="1516103"/>
              <a:ext cx="42115" cy="168457"/>
            </a:xfrm>
            <a:custGeom>
              <a:avLst/>
              <a:gdLst/>
              <a:ahLst/>
              <a:cxnLst/>
              <a:rect l="0" t="0" r="0" b="0"/>
              <a:pathLst>
                <a:path w="42115" h="168457">
                  <a:moveTo>
                    <a:pt x="0" y="0"/>
                  </a:moveTo>
                  <a:lnTo>
                    <a:pt x="67" y="11668"/>
                  </a:lnTo>
                  <a:lnTo>
                    <a:pt x="708" y="22157"/>
                  </a:lnTo>
                  <a:lnTo>
                    <a:pt x="2004" y="32459"/>
                  </a:lnTo>
                  <a:lnTo>
                    <a:pt x="3864" y="42760"/>
                  </a:lnTo>
                  <a:lnTo>
                    <a:pt x="6180" y="53104"/>
                  </a:lnTo>
                  <a:lnTo>
                    <a:pt x="8846" y="63493"/>
                  </a:lnTo>
                  <a:lnTo>
                    <a:pt x="11770" y="73922"/>
                  </a:lnTo>
                  <a:lnTo>
                    <a:pt x="14877" y="84380"/>
                  </a:lnTo>
                  <a:lnTo>
                    <a:pt x="18113" y="94859"/>
                  </a:lnTo>
                  <a:lnTo>
                    <a:pt x="21437" y="105355"/>
                  </a:lnTo>
                  <a:lnTo>
                    <a:pt x="24822" y="115860"/>
                  </a:lnTo>
                  <a:lnTo>
                    <a:pt x="28242" y="126360"/>
                  </a:lnTo>
                  <a:lnTo>
                    <a:pt x="31534" y="136396"/>
                  </a:lnTo>
                  <a:lnTo>
                    <a:pt x="34715" y="146062"/>
                  </a:lnTo>
                  <a:lnTo>
                    <a:pt x="38063" y="156209"/>
                  </a:lnTo>
                  <a:lnTo>
                    <a:pt x="42114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275192" y="1410818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348891" y="1491989"/>
              <a:ext cx="172594" cy="518955"/>
            </a:xfrm>
            <a:custGeom>
              <a:avLst/>
              <a:gdLst/>
              <a:ahLst/>
              <a:cxnLst/>
              <a:rect l="0" t="0" r="0" b="0"/>
              <a:pathLst>
                <a:path w="172594" h="518955">
                  <a:moveTo>
                    <a:pt x="126342" y="66228"/>
                  </a:moveTo>
                  <a:lnTo>
                    <a:pt x="131942" y="60294"/>
                  </a:lnTo>
                  <a:lnTo>
                    <a:pt x="134945" y="54089"/>
                  </a:lnTo>
                  <a:lnTo>
                    <a:pt x="135553" y="46998"/>
                  </a:lnTo>
                  <a:lnTo>
                    <a:pt x="134022" y="39230"/>
                  </a:lnTo>
                  <a:lnTo>
                    <a:pt x="130439" y="31232"/>
                  </a:lnTo>
                  <a:lnTo>
                    <a:pt x="125042" y="23300"/>
                  </a:lnTo>
                  <a:lnTo>
                    <a:pt x="118026" y="15872"/>
                  </a:lnTo>
                  <a:lnTo>
                    <a:pt x="109435" y="9575"/>
                  </a:lnTo>
                  <a:lnTo>
                    <a:pt x="99451" y="4654"/>
                  </a:lnTo>
                  <a:lnTo>
                    <a:pt x="88666" y="1335"/>
                  </a:lnTo>
                  <a:lnTo>
                    <a:pt x="77970" y="0"/>
                  </a:lnTo>
                  <a:lnTo>
                    <a:pt x="67853" y="667"/>
                  </a:lnTo>
                  <a:lnTo>
                    <a:pt x="58436" y="3385"/>
                  </a:lnTo>
                  <a:lnTo>
                    <a:pt x="49650" y="8399"/>
                  </a:lnTo>
                  <a:lnTo>
                    <a:pt x="41374" y="15618"/>
                  </a:lnTo>
                  <a:lnTo>
                    <a:pt x="33646" y="24531"/>
                  </a:lnTo>
                  <a:lnTo>
                    <a:pt x="26668" y="34414"/>
                  </a:lnTo>
                  <a:lnTo>
                    <a:pt x="20497" y="44759"/>
                  </a:lnTo>
                  <a:lnTo>
                    <a:pt x="15367" y="55295"/>
                  </a:lnTo>
                  <a:lnTo>
                    <a:pt x="11750" y="65894"/>
                  </a:lnTo>
                  <a:lnTo>
                    <a:pt x="9769" y="76497"/>
                  </a:lnTo>
                  <a:lnTo>
                    <a:pt x="9406" y="86922"/>
                  </a:lnTo>
                  <a:lnTo>
                    <a:pt x="10676" y="96857"/>
                  </a:lnTo>
                  <a:lnTo>
                    <a:pt x="13422" y="106167"/>
                  </a:lnTo>
                  <a:lnTo>
                    <a:pt x="17536" y="114726"/>
                  </a:lnTo>
                  <a:lnTo>
                    <a:pt x="23038" y="122330"/>
                  </a:lnTo>
                  <a:lnTo>
                    <a:pt x="29814" y="128954"/>
                  </a:lnTo>
                  <a:lnTo>
                    <a:pt x="37803" y="134402"/>
                  </a:lnTo>
                  <a:lnTo>
                    <a:pt x="47068" y="138239"/>
                  </a:lnTo>
                  <a:lnTo>
                    <a:pt x="57515" y="140366"/>
                  </a:lnTo>
                  <a:lnTo>
                    <a:pt x="68614" y="140660"/>
                  </a:lnTo>
                  <a:lnTo>
                    <a:pt x="79524" y="138812"/>
                  </a:lnTo>
                  <a:lnTo>
                    <a:pt x="89778" y="134864"/>
                  </a:lnTo>
                  <a:lnTo>
                    <a:pt x="99118" y="129129"/>
                  </a:lnTo>
                  <a:lnTo>
                    <a:pt x="107321" y="122000"/>
                  </a:lnTo>
                  <a:lnTo>
                    <a:pt x="114401" y="113913"/>
                  </a:lnTo>
                  <a:lnTo>
                    <a:pt x="120859" y="107732"/>
                  </a:lnTo>
                  <a:lnTo>
                    <a:pt x="126713" y="107128"/>
                  </a:lnTo>
                  <a:lnTo>
                    <a:pt x="131312" y="111738"/>
                  </a:lnTo>
                  <a:lnTo>
                    <a:pt x="135027" y="120291"/>
                  </a:lnTo>
                  <a:lnTo>
                    <a:pt x="138344" y="131502"/>
                  </a:lnTo>
                  <a:lnTo>
                    <a:pt x="141546" y="144209"/>
                  </a:lnTo>
                  <a:lnTo>
                    <a:pt x="144759" y="157665"/>
                  </a:lnTo>
                  <a:lnTo>
                    <a:pt x="148024" y="171305"/>
                  </a:lnTo>
                  <a:lnTo>
                    <a:pt x="151348" y="184626"/>
                  </a:lnTo>
                  <a:lnTo>
                    <a:pt x="154716" y="197409"/>
                  </a:lnTo>
                  <a:lnTo>
                    <a:pt x="157958" y="209811"/>
                  </a:lnTo>
                  <a:lnTo>
                    <a:pt x="160752" y="222221"/>
                  </a:lnTo>
                  <a:lnTo>
                    <a:pt x="162966" y="234874"/>
                  </a:lnTo>
                  <a:lnTo>
                    <a:pt x="164792" y="247834"/>
                  </a:lnTo>
                  <a:lnTo>
                    <a:pt x="166633" y="261075"/>
                  </a:lnTo>
                  <a:lnTo>
                    <a:pt x="168716" y="274543"/>
                  </a:lnTo>
                  <a:lnTo>
                    <a:pt x="170778" y="288181"/>
                  </a:lnTo>
                  <a:lnTo>
                    <a:pt x="172176" y="301944"/>
                  </a:lnTo>
                  <a:lnTo>
                    <a:pt x="172593" y="315789"/>
                  </a:lnTo>
                  <a:lnTo>
                    <a:pt x="171871" y="329526"/>
                  </a:lnTo>
                  <a:lnTo>
                    <a:pt x="169857" y="342829"/>
                  </a:lnTo>
                  <a:lnTo>
                    <a:pt x="166604" y="355551"/>
                  </a:lnTo>
                  <a:lnTo>
                    <a:pt x="162148" y="367552"/>
                  </a:lnTo>
                  <a:lnTo>
                    <a:pt x="156416" y="378619"/>
                  </a:lnTo>
                  <a:lnTo>
                    <a:pt x="149484" y="388730"/>
                  </a:lnTo>
                  <a:lnTo>
                    <a:pt x="141391" y="398012"/>
                  </a:lnTo>
                  <a:lnTo>
                    <a:pt x="132057" y="406641"/>
                  </a:lnTo>
                  <a:lnTo>
                    <a:pt x="121563" y="414784"/>
                  </a:lnTo>
                  <a:lnTo>
                    <a:pt x="110433" y="422577"/>
                  </a:lnTo>
                  <a:lnTo>
                    <a:pt x="99503" y="430124"/>
                  </a:lnTo>
                  <a:lnTo>
                    <a:pt x="89220" y="437501"/>
                  </a:lnTo>
                  <a:lnTo>
                    <a:pt x="79352" y="444762"/>
                  </a:lnTo>
                  <a:lnTo>
                    <a:pt x="69199" y="451944"/>
                  </a:lnTo>
                  <a:lnTo>
                    <a:pt x="58379" y="459076"/>
                  </a:lnTo>
                  <a:lnTo>
                    <a:pt x="47314" y="466341"/>
                  </a:lnTo>
                  <a:lnTo>
                    <a:pt x="37017" y="474058"/>
                  </a:lnTo>
                  <a:lnTo>
                    <a:pt x="28020" y="482349"/>
                  </a:lnTo>
                  <a:lnTo>
                    <a:pt x="20501" y="490730"/>
                  </a:lnTo>
                  <a:lnTo>
                    <a:pt x="13794" y="499023"/>
                  </a:lnTo>
                  <a:lnTo>
                    <a:pt x="7315" y="507960"/>
                  </a:lnTo>
                  <a:lnTo>
                    <a:pt x="0" y="5189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512739" y="1305533"/>
              <a:ext cx="152008" cy="336913"/>
            </a:xfrm>
            <a:custGeom>
              <a:avLst/>
              <a:gdLst/>
              <a:ahLst/>
              <a:cxnLst/>
              <a:rect l="0" t="0" r="0" b="0"/>
              <a:pathLst>
                <a:path w="152008" h="336913">
                  <a:moveTo>
                    <a:pt x="4608" y="0"/>
                  </a:moveTo>
                  <a:lnTo>
                    <a:pt x="1808" y="11735"/>
                  </a:lnTo>
                  <a:lnTo>
                    <a:pt x="307" y="22864"/>
                  </a:lnTo>
                  <a:lnTo>
                    <a:pt x="0" y="34463"/>
                  </a:lnTo>
                  <a:lnTo>
                    <a:pt x="679" y="46624"/>
                  </a:lnTo>
                  <a:lnTo>
                    <a:pt x="2148" y="59284"/>
                  </a:lnTo>
                  <a:lnTo>
                    <a:pt x="4216" y="72340"/>
                  </a:lnTo>
                  <a:lnTo>
                    <a:pt x="6726" y="85692"/>
                  </a:lnTo>
                  <a:lnTo>
                    <a:pt x="9548" y="99257"/>
                  </a:lnTo>
                  <a:lnTo>
                    <a:pt x="12590" y="112977"/>
                  </a:lnTo>
                  <a:lnTo>
                    <a:pt x="15784" y="126968"/>
                  </a:lnTo>
                  <a:lnTo>
                    <a:pt x="19080" y="141507"/>
                  </a:lnTo>
                  <a:lnTo>
                    <a:pt x="22442" y="156694"/>
                  </a:lnTo>
                  <a:lnTo>
                    <a:pt x="25682" y="172318"/>
                  </a:lnTo>
                  <a:lnTo>
                    <a:pt x="28479" y="187960"/>
                  </a:lnTo>
                  <a:lnTo>
                    <a:pt x="30696" y="203366"/>
                  </a:lnTo>
                  <a:lnTo>
                    <a:pt x="32524" y="218304"/>
                  </a:lnTo>
                  <a:lnTo>
                    <a:pt x="34366" y="232488"/>
                  </a:lnTo>
                  <a:lnTo>
                    <a:pt x="36460" y="245842"/>
                  </a:lnTo>
                  <a:lnTo>
                    <a:pt x="38868" y="258453"/>
                  </a:lnTo>
                  <a:lnTo>
                    <a:pt x="41565" y="270470"/>
                  </a:lnTo>
                  <a:lnTo>
                    <a:pt x="44475" y="281971"/>
                  </a:lnTo>
                  <a:lnTo>
                    <a:pt x="46949" y="290629"/>
                  </a:lnTo>
                  <a:lnTo>
                    <a:pt x="48197" y="293243"/>
                  </a:lnTo>
                  <a:lnTo>
                    <a:pt x="48485" y="290466"/>
                  </a:lnTo>
                  <a:lnTo>
                    <a:pt x="48312" y="283869"/>
                  </a:lnTo>
                  <a:lnTo>
                    <a:pt x="47994" y="274727"/>
                  </a:lnTo>
                  <a:lnTo>
                    <a:pt x="47674" y="263913"/>
                  </a:lnTo>
                  <a:lnTo>
                    <a:pt x="47418" y="252012"/>
                  </a:lnTo>
                  <a:lnTo>
                    <a:pt x="47561" y="239727"/>
                  </a:lnTo>
                  <a:lnTo>
                    <a:pt x="48709" y="227919"/>
                  </a:lnTo>
                  <a:lnTo>
                    <a:pt x="51114" y="217025"/>
                  </a:lnTo>
                  <a:lnTo>
                    <a:pt x="54865" y="207741"/>
                  </a:lnTo>
                  <a:lnTo>
                    <a:pt x="60056" y="201163"/>
                  </a:lnTo>
                  <a:lnTo>
                    <a:pt x="66581" y="197637"/>
                  </a:lnTo>
                  <a:lnTo>
                    <a:pt x="74047" y="197031"/>
                  </a:lnTo>
                  <a:lnTo>
                    <a:pt x="81888" y="199118"/>
                  </a:lnTo>
                  <a:lnTo>
                    <a:pt x="89744" y="203479"/>
                  </a:lnTo>
                  <a:lnTo>
                    <a:pt x="97304" y="209622"/>
                  </a:lnTo>
                  <a:lnTo>
                    <a:pt x="104227" y="217091"/>
                  </a:lnTo>
                  <a:lnTo>
                    <a:pt x="110399" y="225511"/>
                  </a:lnTo>
                  <a:lnTo>
                    <a:pt x="115882" y="234601"/>
                  </a:lnTo>
                  <a:lnTo>
                    <a:pt x="120807" y="244154"/>
                  </a:lnTo>
                  <a:lnTo>
                    <a:pt x="125310" y="254025"/>
                  </a:lnTo>
                  <a:lnTo>
                    <a:pt x="129506" y="264110"/>
                  </a:lnTo>
                  <a:lnTo>
                    <a:pt x="133484" y="274341"/>
                  </a:lnTo>
                  <a:lnTo>
                    <a:pt x="137309" y="284662"/>
                  </a:lnTo>
                  <a:lnTo>
                    <a:pt x="140873" y="294777"/>
                  </a:lnTo>
                  <a:lnTo>
                    <a:pt x="144268" y="305249"/>
                  </a:lnTo>
                  <a:lnTo>
                    <a:pt x="147790" y="318116"/>
                  </a:lnTo>
                  <a:lnTo>
                    <a:pt x="152007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699045" y="1316062"/>
              <a:ext cx="60459" cy="273742"/>
            </a:xfrm>
            <a:custGeom>
              <a:avLst/>
              <a:gdLst/>
              <a:ahLst/>
              <a:cxnLst/>
              <a:rect l="0" t="0" r="0" b="0"/>
              <a:pathLst>
                <a:path w="60459" h="273742">
                  <a:moveTo>
                    <a:pt x="7815" y="0"/>
                  </a:moveTo>
                  <a:lnTo>
                    <a:pt x="4948" y="8868"/>
                  </a:lnTo>
                  <a:lnTo>
                    <a:pt x="2807" y="17855"/>
                  </a:lnTo>
                  <a:lnTo>
                    <a:pt x="1207" y="27855"/>
                  </a:lnTo>
                  <a:lnTo>
                    <a:pt x="200" y="39008"/>
                  </a:lnTo>
                  <a:lnTo>
                    <a:pt x="0" y="51468"/>
                  </a:lnTo>
                  <a:lnTo>
                    <a:pt x="655" y="65180"/>
                  </a:lnTo>
                  <a:lnTo>
                    <a:pt x="2067" y="79943"/>
                  </a:lnTo>
                  <a:lnTo>
                    <a:pt x="4079" y="95520"/>
                  </a:lnTo>
                  <a:lnTo>
                    <a:pt x="6542" y="111694"/>
                  </a:lnTo>
                  <a:lnTo>
                    <a:pt x="9328" y="128127"/>
                  </a:lnTo>
                  <a:lnTo>
                    <a:pt x="12345" y="144385"/>
                  </a:lnTo>
                  <a:lnTo>
                    <a:pt x="15520" y="160241"/>
                  </a:lnTo>
                  <a:lnTo>
                    <a:pt x="18804" y="175498"/>
                  </a:lnTo>
                  <a:lnTo>
                    <a:pt x="22162" y="189903"/>
                  </a:lnTo>
                  <a:lnTo>
                    <a:pt x="25573" y="203405"/>
                  </a:lnTo>
                  <a:lnTo>
                    <a:pt x="29187" y="215948"/>
                  </a:lnTo>
                  <a:lnTo>
                    <a:pt x="33300" y="227387"/>
                  </a:lnTo>
                  <a:lnTo>
                    <a:pt x="38023" y="237742"/>
                  </a:lnTo>
                  <a:lnTo>
                    <a:pt x="43012" y="246880"/>
                  </a:lnTo>
                  <a:lnTo>
                    <a:pt x="48048" y="255323"/>
                  </a:lnTo>
                  <a:lnTo>
                    <a:pt x="53574" y="263816"/>
                  </a:lnTo>
                  <a:lnTo>
                    <a:pt x="60458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612103" y="1400290"/>
              <a:ext cx="178986" cy="31586"/>
            </a:xfrm>
            <a:custGeom>
              <a:avLst/>
              <a:gdLst/>
              <a:ahLst/>
              <a:cxnLst/>
              <a:rect l="0" t="0" r="0" b="0"/>
              <a:pathLst>
                <a:path w="178986" h="31586">
                  <a:moveTo>
                    <a:pt x="178985" y="0"/>
                  </a:moveTo>
                  <a:lnTo>
                    <a:pt x="164382" y="67"/>
                  </a:lnTo>
                  <a:lnTo>
                    <a:pt x="151112" y="707"/>
                  </a:lnTo>
                  <a:lnTo>
                    <a:pt x="137911" y="2004"/>
                  </a:lnTo>
                  <a:lnTo>
                    <a:pt x="124569" y="3863"/>
                  </a:lnTo>
                  <a:lnTo>
                    <a:pt x="111061" y="6180"/>
                  </a:lnTo>
                  <a:lnTo>
                    <a:pt x="97411" y="8846"/>
                  </a:lnTo>
                  <a:lnTo>
                    <a:pt x="83817" y="11770"/>
                  </a:lnTo>
                  <a:lnTo>
                    <a:pt x="70617" y="14877"/>
                  </a:lnTo>
                  <a:lnTo>
                    <a:pt x="57971" y="18108"/>
                  </a:lnTo>
                  <a:lnTo>
                    <a:pt x="46124" y="21271"/>
                  </a:lnTo>
                  <a:lnTo>
                    <a:pt x="34218" y="24350"/>
                  </a:lnTo>
                  <a:lnTo>
                    <a:pt x="20093" y="2761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046863" y="1284476"/>
              <a:ext cx="39024" cy="326385"/>
            </a:xfrm>
            <a:custGeom>
              <a:avLst/>
              <a:gdLst/>
              <a:ahLst/>
              <a:cxnLst/>
              <a:rect l="0" t="0" r="0" b="0"/>
              <a:pathLst>
                <a:path w="39024" h="326385">
                  <a:moveTo>
                    <a:pt x="7437" y="0"/>
                  </a:moveTo>
                  <a:lnTo>
                    <a:pt x="4571" y="9003"/>
                  </a:lnTo>
                  <a:lnTo>
                    <a:pt x="2429" y="19270"/>
                  </a:lnTo>
                  <a:lnTo>
                    <a:pt x="835" y="31854"/>
                  </a:lnTo>
                  <a:lnTo>
                    <a:pt x="0" y="46381"/>
                  </a:lnTo>
                  <a:lnTo>
                    <a:pt x="448" y="62177"/>
                  </a:lnTo>
                  <a:lnTo>
                    <a:pt x="2353" y="78715"/>
                  </a:lnTo>
                  <a:lnTo>
                    <a:pt x="5416" y="95675"/>
                  </a:lnTo>
                  <a:lnTo>
                    <a:pt x="9077" y="112873"/>
                  </a:lnTo>
                  <a:lnTo>
                    <a:pt x="12938" y="130210"/>
                  </a:lnTo>
                  <a:lnTo>
                    <a:pt x="16646" y="147628"/>
                  </a:lnTo>
                  <a:lnTo>
                    <a:pt x="19822" y="165094"/>
                  </a:lnTo>
                  <a:lnTo>
                    <a:pt x="22326" y="182585"/>
                  </a:lnTo>
                  <a:lnTo>
                    <a:pt x="24362" y="199927"/>
                  </a:lnTo>
                  <a:lnTo>
                    <a:pt x="26350" y="216805"/>
                  </a:lnTo>
                  <a:lnTo>
                    <a:pt x="28541" y="233080"/>
                  </a:lnTo>
                  <a:lnTo>
                    <a:pt x="30856" y="248759"/>
                  </a:lnTo>
                  <a:lnTo>
                    <a:pt x="33201" y="265754"/>
                  </a:lnTo>
                  <a:lnTo>
                    <a:pt x="35787" y="288911"/>
                  </a:lnTo>
                  <a:lnTo>
                    <a:pt x="39023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938487" y="1400290"/>
              <a:ext cx="221099" cy="31586"/>
            </a:xfrm>
            <a:custGeom>
              <a:avLst/>
              <a:gdLst/>
              <a:ahLst/>
              <a:cxnLst/>
              <a:rect l="0" t="0" r="0" b="0"/>
              <a:pathLst>
                <a:path w="221099" h="31586">
                  <a:moveTo>
                    <a:pt x="221098" y="0"/>
                  </a:moveTo>
                  <a:lnTo>
                    <a:pt x="209363" y="67"/>
                  </a:lnTo>
                  <a:lnTo>
                    <a:pt x="198234" y="707"/>
                  </a:lnTo>
                  <a:lnTo>
                    <a:pt x="186631" y="2004"/>
                  </a:lnTo>
                  <a:lnTo>
                    <a:pt x="174296" y="3863"/>
                  </a:lnTo>
                  <a:lnTo>
                    <a:pt x="160989" y="6180"/>
                  </a:lnTo>
                  <a:lnTo>
                    <a:pt x="146684" y="8841"/>
                  </a:lnTo>
                  <a:lnTo>
                    <a:pt x="131680" y="11592"/>
                  </a:lnTo>
                  <a:lnTo>
                    <a:pt x="116467" y="14051"/>
                  </a:lnTo>
                  <a:lnTo>
                    <a:pt x="101354" y="16038"/>
                  </a:lnTo>
                  <a:lnTo>
                    <a:pt x="86614" y="17709"/>
                  </a:lnTo>
                  <a:lnTo>
                    <a:pt x="72564" y="19445"/>
                  </a:lnTo>
                  <a:lnTo>
                    <a:pt x="59310" y="21463"/>
                  </a:lnTo>
                  <a:lnTo>
                    <a:pt x="47035" y="23660"/>
                  </a:lnTo>
                  <a:lnTo>
                    <a:pt x="34789" y="25913"/>
                  </a:lnTo>
                  <a:lnTo>
                    <a:pt x="20377" y="2842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8154450" y="1442404"/>
              <a:ext cx="145871" cy="179968"/>
            </a:xfrm>
            <a:custGeom>
              <a:avLst/>
              <a:gdLst/>
              <a:ahLst/>
              <a:cxnLst/>
              <a:rect l="0" t="0" r="0" b="0"/>
              <a:pathLst>
                <a:path w="145871" h="179968">
                  <a:moveTo>
                    <a:pt x="68307" y="0"/>
                  </a:moveTo>
                  <a:lnTo>
                    <a:pt x="56705" y="201"/>
                  </a:lnTo>
                  <a:lnTo>
                    <a:pt x="46856" y="2121"/>
                  </a:lnTo>
                  <a:lnTo>
                    <a:pt x="37855" y="6011"/>
                  </a:lnTo>
                  <a:lnTo>
                    <a:pt x="29587" y="11590"/>
                  </a:lnTo>
                  <a:lnTo>
                    <a:pt x="22208" y="18540"/>
                  </a:lnTo>
                  <a:lnTo>
                    <a:pt x="15742" y="26544"/>
                  </a:lnTo>
                  <a:lnTo>
                    <a:pt x="10236" y="35487"/>
                  </a:lnTo>
                  <a:lnTo>
                    <a:pt x="5830" y="45457"/>
                  </a:lnTo>
                  <a:lnTo>
                    <a:pt x="2504" y="56412"/>
                  </a:lnTo>
                  <a:lnTo>
                    <a:pt x="423" y="68036"/>
                  </a:lnTo>
                  <a:lnTo>
                    <a:pt x="0" y="79838"/>
                  </a:lnTo>
                  <a:lnTo>
                    <a:pt x="1308" y="91512"/>
                  </a:lnTo>
                  <a:lnTo>
                    <a:pt x="4135" y="102791"/>
                  </a:lnTo>
                  <a:lnTo>
                    <a:pt x="8167" y="113366"/>
                  </a:lnTo>
                  <a:lnTo>
                    <a:pt x="13099" y="123143"/>
                  </a:lnTo>
                  <a:lnTo>
                    <a:pt x="18679" y="132201"/>
                  </a:lnTo>
                  <a:lnTo>
                    <a:pt x="24716" y="140678"/>
                  </a:lnTo>
                  <a:lnTo>
                    <a:pt x="31072" y="148715"/>
                  </a:lnTo>
                  <a:lnTo>
                    <a:pt x="37814" y="156267"/>
                  </a:lnTo>
                  <a:lnTo>
                    <a:pt x="45179" y="163120"/>
                  </a:lnTo>
                  <a:lnTo>
                    <a:pt x="53253" y="169204"/>
                  </a:lnTo>
                  <a:lnTo>
                    <a:pt x="62134" y="174274"/>
                  </a:lnTo>
                  <a:lnTo>
                    <a:pt x="72007" y="177849"/>
                  </a:lnTo>
                  <a:lnTo>
                    <a:pt x="82865" y="179796"/>
                  </a:lnTo>
                  <a:lnTo>
                    <a:pt x="94241" y="179967"/>
                  </a:lnTo>
                  <a:lnTo>
                    <a:pt x="105337" y="178037"/>
                  </a:lnTo>
                  <a:lnTo>
                    <a:pt x="115713" y="174029"/>
                  </a:lnTo>
                  <a:lnTo>
                    <a:pt x="124964" y="168084"/>
                  </a:lnTo>
                  <a:lnTo>
                    <a:pt x="132574" y="160282"/>
                  </a:lnTo>
                  <a:lnTo>
                    <a:pt x="138424" y="150856"/>
                  </a:lnTo>
                  <a:lnTo>
                    <a:pt x="142555" y="140292"/>
                  </a:lnTo>
                  <a:lnTo>
                    <a:pt x="144977" y="129218"/>
                  </a:lnTo>
                  <a:lnTo>
                    <a:pt x="145870" y="118034"/>
                  </a:lnTo>
                  <a:lnTo>
                    <a:pt x="145526" y="106917"/>
                  </a:lnTo>
                  <a:lnTo>
                    <a:pt x="144240" y="95919"/>
                  </a:lnTo>
                  <a:lnTo>
                    <a:pt x="142266" y="85045"/>
                  </a:lnTo>
                  <a:lnTo>
                    <a:pt x="139638" y="74436"/>
                  </a:lnTo>
                  <a:lnTo>
                    <a:pt x="136196" y="64379"/>
                  </a:lnTo>
                  <a:lnTo>
                    <a:pt x="131919" y="54980"/>
                  </a:lnTo>
                  <a:lnTo>
                    <a:pt x="126910" y="46193"/>
                  </a:lnTo>
                  <a:lnTo>
                    <a:pt x="121323" y="37904"/>
                  </a:lnTo>
                  <a:lnTo>
                    <a:pt x="115301" y="30006"/>
                  </a:lnTo>
                  <a:lnTo>
                    <a:pt x="108798" y="22889"/>
                  </a:lnTo>
                  <a:lnTo>
                    <a:pt x="101602" y="17392"/>
                  </a:lnTo>
                  <a:lnTo>
                    <a:pt x="93663" y="13846"/>
                  </a:lnTo>
                  <a:lnTo>
                    <a:pt x="85519" y="12139"/>
                  </a:lnTo>
                  <a:lnTo>
                    <a:pt x="77411" y="11919"/>
                  </a:lnTo>
                  <a:lnTo>
                    <a:pt x="68627" y="14287"/>
                  </a:lnTo>
                  <a:lnTo>
                    <a:pt x="57778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8512941" y="1263419"/>
              <a:ext cx="46729" cy="336913"/>
            </a:xfrm>
            <a:custGeom>
              <a:avLst/>
              <a:gdLst/>
              <a:ahLst/>
              <a:cxnLst/>
              <a:rect l="0" t="0" r="0" b="0"/>
              <a:pathLst>
                <a:path w="46729" h="336913">
                  <a:moveTo>
                    <a:pt x="4613" y="0"/>
                  </a:moveTo>
                  <a:lnTo>
                    <a:pt x="1814" y="8802"/>
                  </a:lnTo>
                  <a:lnTo>
                    <a:pt x="312" y="17148"/>
                  </a:lnTo>
                  <a:lnTo>
                    <a:pt x="0" y="25852"/>
                  </a:lnTo>
                  <a:lnTo>
                    <a:pt x="506" y="35145"/>
                  </a:lnTo>
                  <a:lnTo>
                    <a:pt x="1326" y="45289"/>
                  </a:lnTo>
                  <a:lnTo>
                    <a:pt x="2147" y="56329"/>
                  </a:lnTo>
                  <a:lnTo>
                    <a:pt x="3005" y="67996"/>
                  </a:lnTo>
                  <a:lnTo>
                    <a:pt x="4178" y="79818"/>
                  </a:lnTo>
                  <a:lnTo>
                    <a:pt x="5813" y="91512"/>
                  </a:lnTo>
                  <a:lnTo>
                    <a:pt x="7741" y="103142"/>
                  </a:lnTo>
                  <a:lnTo>
                    <a:pt x="9580" y="115016"/>
                  </a:lnTo>
                  <a:lnTo>
                    <a:pt x="11120" y="127296"/>
                  </a:lnTo>
                  <a:lnTo>
                    <a:pt x="12475" y="139832"/>
                  </a:lnTo>
                  <a:lnTo>
                    <a:pt x="13992" y="152255"/>
                  </a:lnTo>
                  <a:lnTo>
                    <a:pt x="15860" y="164360"/>
                  </a:lnTo>
                  <a:lnTo>
                    <a:pt x="17946" y="176268"/>
                  </a:lnTo>
                  <a:lnTo>
                    <a:pt x="19892" y="188331"/>
                  </a:lnTo>
                  <a:lnTo>
                    <a:pt x="21503" y="200738"/>
                  </a:lnTo>
                  <a:lnTo>
                    <a:pt x="22907" y="213360"/>
                  </a:lnTo>
                  <a:lnTo>
                    <a:pt x="24456" y="225840"/>
                  </a:lnTo>
                  <a:lnTo>
                    <a:pt x="26350" y="237978"/>
                  </a:lnTo>
                  <a:lnTo>
                    <a:pt x="28623" y="249739"/>
                  </a:lnTo>
                  <a:lnTo>
                    <a:pt x="31228" y="261170"/>
                  </a:lnTo>
                  <a:lnTo>
                    <a:pt x="34089" y="272336"/>
                  </a:lnTo>
                  <a:lnTo>
                    <a:pt x="36988" y="283235"/>
                  </a:lnTo>
                  <a:lnTo>
                    <a:pt x="39855" y="295070"/>
                  </a:lnTo>
                  <a:lnTo>
                    <a:pt x="42939" y="311119"/>
                  </a:lnTo>
                  <a:lnTo>
                    <a:pt x="46728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8587769" y="1406210"/>
              <a:ext cx="140356" cy="194150"/>
            </a:xfrm>
            <a:custGeom>
              <a:avLst/>
              <a:gdLst/>
              <a:ahLst/>
              <a:cxnLst/>
              <a:rect l="0" t="0" r="0" b="0"/>
              <a:pathLst>
                <a:path w="140356" h="194150">
                  <a:moveTo>
                    <a:pt x="45599" y="109893"/>
                  </a:moveTo>
                  <a:lnTo>
                    <a:pt x="54401" y="104093"/>
                  </a:lnTo>
                  <a:lnTo>
                    <a:pt x="62747" y="99168"/>
                  </a:lnTo>
                  <a:lnTo>
                    <a:pt x="71441" y="94661"/>
                  </a:lnTo>
                  <a:lnTo>
                    <a:pt x="80388" y="90268"/>
                  </a:lnTo>
                  <a:lnTo>
                    <a:pt x="89236" y="85606"/>
                  </a:lnTo>
                  <a:lnTo>
                    <a:pt x="97770" y="80486"/>
                  </a:lnTo>
                  <a:lnTo>
                    <a:pt x="105786" y="74736"/>
                  </a:lnTo>
                  <a:lnTo>
                    <a:pt x="113016" y="68115"/>
                  </a:lnTo>
                  <a:lnTo>
                    <a:pt x="119378" y="60589"/>
                  </a:lnTo>
                  <a:lnTo>
                    <a:pt x="124479" y="52432"/>
                  </a:lnTo>
                  <a:lnTo>
                    <a:pt x="127552" y="44119"/>
                  </a:lnTo>
                  <a:lnTo>
                    <a:pt x="128351" y="35942"/>
                  </a:lnTo>
                  <a:lnTo>
                    <a:pt x="126939" y="28166"/>
                  </a:lnTo>
                  <a:lnTo>
                    <a:pt x="123407" y="21098"/>
                  </a:lnTo>
                  <a:lnTo>
                    <a:pt x="118028" y="14833"/>
                  </a:lnTo>
                  <a:lnTo>
                    <a:pt x="111011" y="9457"/>
                  </a:lnTo>
                  <a:lnTo>
                    <a:pt x="102416" y="5136"/>
                  </a:lnTo>
                  <a:lnTo>
                    <a:pt x="92426" y="1871"/>
                  </a:lnTo>
                  <a:lnTo>
                    <a:pt x="81637" y="0"/>
                  </a:lnTo>
                  <a:lnTo>
                    <a:pt x="70936" y="249"/>
                  </a:lnTo>
                  <a:lnTo>
                    <a:pt x="60817" y="2827"/>
                  </a:lnTo>
                  <a:lnTo>
                    <a:pt x="51398" y="7491"/>
                  </a:lnTo>
                  <a:lnTo>
                    <a:pt x="42611" y="13827"/>
                  </a:lnTo>
                  <a:lnTo>
                    <a:pt x="34338" y="21424"/>
                  </a:lnTo>
                  <a:lnTo>
                    <a:pt x="26782" y="30098"/>
                  </a:lnTo>
                  <a:lnTo>
                    <a:pt x="20451" y="39890"/>
                  </a:lnTo>
                  <a:lnTo>
                    <a:pt x="15518" y="50727"/>
                  </a:lnTo>
                  <a:lnTo>
                    <a:pt x="11694" y="62272"/>
                  </a:lnTo>
                  <a:lnTo>
                    <a:pt x="8430" y="74022"/>
                  </a:lnTo>
                  <a:lnTo>
                    <a:pt x="5351" y="85666"/>
                  </a:lnTo>
                  <a:lnTo>
                    <a:pt x="2602" y="97095"/>
                  </a:lnTo>
                  <a:lnTo>
                    <a:pt x="735" y="108302"/>
                  </a:lnTo>
                  <a:lnTo>
                    <a:pt x="0" y="119323"/>
                  </a:lnTo>
                  <a:lnTo>
                    <a:pt x="508" y="130199"/>
                  </a:lnTo>
                  <a:lnTo>
                    <a:pt x="2376" y="140969"/>
                  </a:lnTo>
                  <a:lnTo>
                    <a:pt x="5532" y="151653"/>
                  </a:lnTo>
                  <a:lnTo>
                    <a:pt x="9924" y="161949"/>
                  </a:lnTo>
                  <a:lnTo>
                    <a:pt x="15612" y="171257"/>
                  </a:lnTo>
                  <a:lnTo>
                    <a:pt x="22515" y="179321"/>
                  </a:lnTo>
                  <a:lnTo>
                    <a:pt x="30589" y="185887"/>
                  </a:lnTo>
                  <a:lnTo>
                    <a:pt x="39911" y="190549"/>
                  </a:lnTo>
                  <a:lnTo>
                    <a:pt x="50404" y="193270"/>
                  </a:lnTo>
                  <a:lnTo>
                    <a:pt x="61875" y="194149"/>
                  </a:lnTo>
                  <a:lnTo>
                    <a:pt x="74097" y="193234"/>
                  </a:lnTo>
                  <a:lnTo>
                    <a:pt x="86856" y="190743"/>
                  </a:lnTo>
                  <a:lnTo>
                    <a:pt x="99384" y="187293"/>
                  </a:lnTo>
                  <a:lnTo>
                    <a:pt x="111598" y="183476"/>
                  </a:lnTo>
                  <a:lnTo>
                    <a:pt x="124568" y="178961"/>
                  </a:lnTo>
                  <a:lnTo>
                    <a:pt x="140355" y="17306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8767765" y="1210777"/>
              <a:ext cx="97231" cy="368498"/>
            </a:xfrm>
            <a:custGeom>
              <a:avLst/>
              <a:gdLst/>
              <a:ahLst/>
              <a:cxnLst/>
              <a:rect l="0" t="0" r="0" b="0"/>
              <a:pathLst>
                <a:path w="97231" h="368498">
                  <a:moveTo>
                    <a:pt x="55115" y="368497"/>
                  </a:moveTo>
                  <a:lnTo>
                    <a:pt x="57915" y="359696"/>
                  </a:lnTo>
                  <a:lnTo>
                    <a:pt x="59417" y="351349"/>
                  </a:lnTo>
                  <a:lnTo>
                    <a:pt x="59724" y="342646"/>
                  </a:lnTo>
                  <a:lnTo>
                    <a:pt x="59045" y="333352"/>
                  </a:lnTo>
                  <a:lnTo>
                    <a:pt x="57576" y="323209"/>
                  </a:lnTo>
                  <a:lnTo>
                    <a:pt x="55508" y="312164"/>
                  </a:lnTo>
                  <a:lnTo>
                    <a:pt x="52998" y="300324"/>
                  </a:lnTo>
                  <a:lnTo>
                    <a:pt x="50175" y="287854"/>
                  </a:lnTo>
                  <a:lnTo>
                    <a:pt x="47127" y="274911"/>
                  </a:lnTo>
                  <a:lnTo>
                    <a:pt x="43763" y="261629"/>
                  </a:lnTo>
                  <a:lnTo>
                    <a:pt x="39818" y="248107"/>
                  </a:lnTo>
                  <a:lnTo>
                    <a:pt x="35203" y="234419"/>
                  </a:lnTo>
                  <a:lnTo>
                    <a:pt x="30137" y="220617"/>
                  </a:lnTo>
                  <a:lnTo>
                    <a:pt x="25044" y="206738"/>
                  </a:lnTo>
                  <a:lnTo>
                    <a:pt x="20175" y="192807"/>
                  </a:lnTo>
                  <a:lnTo>
                    <a:pt x="15601" y="178840"/>
                  </a:lnTo>
                  <a:lnTo>
                    <a:pt x="11303" y="164850"/>
                  </a:lnTo>
                  <a:lnTo>
                    <a:pt x="7237" y="150839"/>
                  </a:lnTo>
                  <a:lnTo>
                    <a:pt x="3677" y="136650"/>
                  </a:lnTo>
                  <a:lnTo>
                    <a:pt x="1191" y="121978"/>
                  </a:lnTo>
                  <a:lnTo>
                    <a:pt x="0" y="106705"/>
                  </a:lnTo>
                  <a:lnTo>
                    <a:pt x="14" y="91194"/>
                  </a:lnTo>
                  <a:lnTo>
                    <a:pt x="1012" y="76160"/>
                  </a:lnTo>
                  <a:lnTo>
                    <a:pt x="2767" y="61985"/>
                  </a:lnTo>
                  <a:lnTo>
                    <a:pt x="5400" y="49027"/>
                  </a:lnTo>
                  <a:lnTo>
                    <a:pt x="9369" y="37775"/>
                  </a:lnTo>
                  <a:lnTo>
                    <a:pt x="14822" y="28327"/>
                  </a:lnTo>
                  <a:lnTo>
                    <a:pt x="21772" y="20627"/>
                  </a:lnTo>
                  <a:lnTo>
                    <a:pt x="30263" y="14656"/>
                  </a:lnTo>
                  <a:lnTo>
                    <a:pt x="40150" y="10226"/>
                  </a:lnTo>
                  <a:lnTo>
                    <a:pt x="50759" y="7038"/>
                  </a:lnTo>
                  <a:lnTo>
                    <a:pt x="62131" y="4452"/>
                  </a:lnTo>
                  <a:lnTo>
                    <a:pt x="76380" y="2236"/>
                  </a:lnTo>
                  <a:lnTo>
                    <a:pt x="9723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8759710" y="1389761"/>
              <a:ext cx="105286" cy="31587"/>
            </a:xfrm>
            <a:custGeom>
              <a:avLst/>
              <a:gdLst/>
              <a:ahLst/>
              <a:cxnLst/>
              <a:rect l="0" t="0" r="0" b="0"/>
              <a:pathLst>
                <a:path w="105286" h="31587">
                  <a:moveTo>
                    <a:pt x="105285" y="0"/>
                  </a:moveTo>
                  <a:lnTo>
                    <a:pt x="96484" y="2934"/>
                  </a:lnTo>
                  <a:lnTo>
                    <a:pt x="88136" y="5716"/>
                  </a:lnTo>
                  <a:lnTo>
                    <a:pt x="79434" y="8616"/>
                  </a:lnTo>
                  <a:lnTo>
                    <a:pt x="70140" y="11656"/>
                  </a:lnTo>
                  <a:lnTo>
                    <a:pt x="59996" y="14821"/>
                  </a:lnTo>
                  <a:lnTo>
                    <a:pt x="48970" y="18081"/>
                  </a:lnTo>
                  <a:lnTo>
                    <a:pt x="37777" y="21258"/>
                  </a:lnTo>
                  <a:lnTo>
                    <a:pt x="26687" y="24345"/>
                  </a:lnTo>
                  <a:lnTo>
                    <a:pt x="14724" y="2761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8965672" y="1284476"/>
              <a:ext cx="46723" cy="294799"/>
            </a:xfrm>
            <a:custGeom>
              <a:avLst/>
              <a:gdLst/>
              <a:ahLst/>
              <a:cxnLst/>
              <a:rect l="0" t="0" r="0" b="0"/>
              <a:pathLst>
                <a:path w="46723" h="294799">
                  <a:moveTo>
                    <a:pt x="4608" y="0"/>
                  </a:moveTo>
                  <a:lnTo>
                    <a:pt x="1807" y="11802"/>
                  </a:lnTo>
                  <a:lnTo>
                    <a:pt x="305" y="23571"/>
                  </a:lnTo>
                  <a:lnTo>
                    <a:pt x="0" y="36471"/>
                  </a:lnTo>
                  <a:lnTo>
                    <a:pt x="678" y="50665"/>
                  </a:lnTo>
                  <a:lnTo>
                    <a:pt x="2147" y="66290"/>
                  </a:lnTo>
                  <a:lnTo>
                    <a:pt x="4216" y="83261"/>
                  </a:lnTo>
                  <a:lnTo>
                    <a:pt x="6725" y="101189"/>
                  </a:lnTo>
                  <a:lnTo>
                    <a:pt x="9549" y="119510"/>
                  </a:lnTo>
                  <a:lnTo>
                    <a:pt x="12590" y="137858"/>
                  </a:lnTo>
                  <a:lnTo>
                    <a:pt x="15782" y="155921"/>
                  </a:lnTo>
                  <a:lnTo>
                    <a:pt x="19079" y="173355"/>
                  </a:lnTo>
                  <a:lnTo>
                    <a:pt x="22445" y="190040"/>
                  </a:lnTo>
                  <a:lnTo>
                    <a:pt x="25859" y="205870"/>
                  </a:lnTo>
                  <a:lnTo>
                    <a:pt x="29304" y="220670"/>
                  </a:lnTo>
                  <a:lnTo>
                    <a:pt x="32766" y="234435"/>
                  </a:lnTo>
                  <a:lnTo>
                    <a:pt x="36086" y="247056"/>
                  </a:lnTo>
                  <a:lnTo>
                    <a:pt x="39288" y="259574"/>
                  </a:lnTo>
                  <a:lnTo>
                    <a:pt x="42654" y="274207"/>
                  </a:lnTo>
                  <a:lnTo>
                    <a:pt x="46722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907109" y="1413909"/>
              <a:ext cx="168457" cy="28496"/>
            </a:xfrm>
            <a:custGeom>
              <a:avLst/>
              <a:gdLst/>
              <a:ahLst/>
              <a:cxnLst/>
              <a:rect l="0" t="0" r="0" b="0"/>
              <a:pathLst>
                <a:path w="168457" h="28496">
                  <a:moveTo>
                    <a:pt x="168456" y="7438"/>
                  </a:moveTo>
                  <a:lnTo>
                    <a:pt x="156654" y="4571"/>
                  </a:lnTo>
                  <a:lnTo>
                    <a:pt x="144885" y="2429"/>
                  </a:lnTo>
                  <a:lnTo>
                    <a:pt x="131995" y="835"/>
                  </a:lnTo>
                  <a:lnTo>
                    <a:pt x="118147" y="0"/>
                  </a:lnTo>
                  <a:lnTo>
                    <a:pt x="103819" y="448"/>
                  </a:lnTo>
                  <a:lnTo>
                    <a:pt x="89353" y="2353"/>
                  </a:lnTo>
                  <a:lnTo>
                    <a:pt x="75076" y="5416"/>
                  </a:lnTo>
                  <a:lnTo>
                    <a:pt x="61349" y="9077"/>
                  </a:lnTo>
                  <a:lnTo>
                    <a:pt x="48322" y="12938"/>
                  </a:lnTo>
                  <a:lnTo>
                    <a:pt x="36400" y="16659"/>
                  </a:lnTo>
                  <a:lnTo>
                    <a:pt x="25175" y="20239"/>
                  </a:lnTo>
                  <a:lnTo>
                    <a:pt x="13660" y="23986"/>
                  </a:lnTo>
                  <a:lnTo>
                    <a:pt x="0" y="284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9159792" y="158980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1437443" y="3095378"/>
            <a:ext cx="2305595" cy="652768"/>
            <a:chOff x="1437443" y="3095378"/>
            <a:chExt cx="2305595" cy="652768"/>
          </a:xfrm>
        </p:grpSpPr>
        <p:sp>
          <p:nvSpPr>
            <p:cNvPr id="77" name="Freeform 76"/>
            <p:cNvSpPr/>
            <p:nvPr/>
          </p:nvSpPr>
          <p:spPr>
            <a:xfrm>
              <a:off x="1437443" y="3232861"/>
              <a:ext cx="447772" cy="515285"/>
            </a:xfrm>
            <a:custGeom>
              <a:avLst/>
              <a:gdLst/>
              <a:ahLst/>
              <a:cxnLst/>
              <a:rect l="0" t="0" r="0" b="0"/>
              <a:pathLst>
                <a:path w="447772" h="515285">
                  <a:moveTo>
                    <a:pt x="99717" y="483698"/>
                  </a:moveTo>
                  <a:lnTo>
                    <a:pt x="102651" y="469096"/>
                  </a:lnTo>
                  <a:lnTo>
                    <a:pt x="105433" y="455825"/>
                  </a:lnTo>
                  <a:lnTo>
                    <a:pt x="108333" y="442615"/>
                  </a:lnTo>
                  <a:lnTo>
                    <a:pt x="111373" y="428928"/>
                  </a:lnTo>
                  <a:lnTo>
                    <a:pt x="114538" y="414122"/>
                  </a:lnTo>
                  <a:lnTo>
                    <a:pt x="117802" y="397958"/>
                  </a:lnTo>
                  <a:lnTo>
                    <a:pt x="121140" y="380368"/>
                  </a:lnTo>
                  <a:lnTo>
                    <a:pt x="124531" y="361277"/>
                  </a:lnTo>
                  <a:lnTo>
                    <a:pt x="127960" y="340803"/>
                  </a:lnTo>
                  <a:lnTo>
                    <a:pt x="131415" y="319191"/>
                  </a:lnTo>
                  <a:lnTo>
                    <a:pt x="134888" y="296707"/>
                  </a:lnTo>
                  <a:lnTo>
                    <a:pt x="138372" y="273590"/>
                  </a:lnTo>
                  <a:lnTo>
                    <a:pt x="141865" y="250187"/>
                  </a:lnTo>
                  <a:lnTo>
                    <a:pt x="145363" y="226942"/>
                  </a:lnTo>
                  <a:lnTo>
                    <a:pt x="148865" y="204085"/>
                  </a:lnTo>
                  <a:lnTo>
                    <a:pt x="152370" y="181652"/>
                  </a:lnTo>
                  <a:lnTo>
                    <a:pt x="155876" y="159588"/>
                  </a:lnTo>
                  <a:lnTo>
                    <a:pt x="159379" y="137821"/>
                  </a:lnTo>
                  <a:lnTo>
                    <a:pt x="162714" y="116438"/>
                  </a:lnTo>
                  <a:lnTo>
                    <a:pt x="165574" y="95686"/>
                  </a:lnTo>
                  <a:lnTo>
                    <a:pt x="167834" y="75658"/>
                  </a:lnTo>
                  <a:lnTo>
                    <a:pt x="169690" y="56613"/>
                  </a:lnTo>
                  <a:lnTo>
                    <a:pt x="171551" y="39043"/>
                  </a:lnTo>
                  <a:lnTo>
                    <a:pt x="173670" y="23104"/>
                  </a:lnTo>
                  <a:lnTo>
                    <a:pt x="176550" y="9656"/>
                  </a:lnTo>
                  <a:lnTo>
                    <a:pt x="180732" y="1523"/>
                  </a:lnTo>
                  <a:lnTo>
                    <a:pt x="185543" y="0"/>
                  </a:lnTo>
                  <a:lnTo>
                    <a:pt x="190016" y="2945"/>
                  </a:lnTo>
                  <a:lnTo>
                    <a:pt x="194226" y="9128"/>
                  </a:lnTo>
                  <a:lnTo>
                    <a:pt x="198642" y="18449"/>
                  </a:lnTo>
                  <a:lnTo>
                    <a:pt x="203515" y="30665"/>
                  </a:lnTo>
                  <a:lnTo>
                    <a:pt x="208725" y="44800"/>
                  </a:lnTo>
                  <a:lnTo>
                    <a:pt x="213899" y="59382"/>
                  </a:lnTo>
                  <a:lnTo>
                    <a:pt x="218814" y="73534"/>
                  </a:lnTo>
                  <a:lnTo>
                    <a:pt x="223415" y="87123"/>
                  </a:lnTo>
                  <a:lnTo>
                    <a:pt x="227730" y="100464"/>
                  </a:lnTo>
                  <a:lnTo>
                    <a:pt x="231815" y="113803"/>
                  </a:lnTo>
                  <a:lnTo>
                    <a:pt x="235727" y="127085"/>
                  </a:lnTo>
                  <a:lnTo>
                    <a:pt x="239514" y="140024"/>
                  </a:lnTo>
                  <a:lnTo>
                    <a:pt x="243213" y="152482"/>
                  </a:lnTo>
                  <a:lnTo>
                    <a:pt x="246852" y="164632"/>
                  </a:lnTo>
                  <a:lnTo>
                    <a:pt x="250448" y="176857"/>
                  </a:lnTo>
                  <a:lnTo>
                    <a:pt x="254016" y="189378"/>
                  </a:lnTo>
                  <a:lnTo>
                    <a:pt x="257565" y="202247"/>
                  </a:lnTo>
                  <a:lnTo>
                    <a:pt x="261101" y="215424"/>
                  </a:lnTo>
                  <a:lnTo>
                    <a:pt x="264628" y="228848"/>
                  </a:lnTo>
                  <a:lnTo>
                    <a:pt x="268149" y="242458"/>
                  </a:lnTo>
                  <a:lnTo>
                    <a:pt x="271667" y="256200"/>
                  </a:lnTo>
                  <a:lnTo>
                    <a:pt x="275186" y="270032"/>
                  </a:lnTo>
                  <a:lnTo>
                    <a:pt x="278872" y="283760"/>
                  </a:lnTo>
                  <a:lnTo>
                    <a:pt x="283032" y="297057"/>
                  </a:lnTo>
                  <a:lnTo>
                    <a:pt x="287792" y="309784"/>
                  </a:lnTo>
                  <a:lnTo>
                    <a:pt x="292955" y="322128"/>
                  </a:lnTo>
                  <a:lnTo>
                    <a:pt x="298114" y="334490"/>
                  </a:lnTo>
                  <a:lnTo>
                    <a:pt x="303031" y="347111"/>
                  </a:lnTo>
                  <a:lnTo>
                    <a:pt x="307806" y="360216"/>
                  </a:lnTo>
                  <a:lnTo>
                    <a:pt x="312772" y="374087"/>
                  </a:lnTo>
                  <a:lnTo>
                    <a:pt x="318109" y="388785"/>
                  </a:lnTo>
                  <a:lnTo>
                    <a:pt x="323676" y="403894"/>
                  </a:lnTo>
                  <a:lnTo>
                    <a:pt x="329113" y="418650"/>
                  </a:lnTo>
                  <a:lnTo>
                    <a:pt x="334183" y="432628"/>
                  </a:lnTo>
                  <a:lnTo>
                    <a:pt x="337634" y="445132"/>
                  </a:lnTo>
                  <a:lnTo>
                    <a:pt x="337004" y="453960"/>
                  </a:lnTo>
                  <a:lnTo>
                    <a:pt x="332423" y="457632"/>
                  </a:lnTo>
                  <a:lnTo>
                    <a:pt x="326356" y="457425"/>
                  </a:lnTo>
                  <a:lnTo>
                    <a:pt x="319833" y="454558"/>
                  </a:lnTo>
                  <a:lnTo>
                    <a:pt x="313127" y="449652"/>
                  </a:lnTo>
                  <a:lnTo>
                    <a:pt x="306320" y="443162"/>
                  </a:lnTo>
                  <a:lnTo>
                    <a:pt x="299448" y="435644"/>
                  </a:lnTo>
                  <a:lnTo>
                    <a:pt x="292529" y="427729"/>
                  </a:lnTo>
                  <a:lnTo>
                    <a:pt x="285579" y="419802"/>
                  </a:lnTo>
                  <a:lnTo>
                    <a:pt x="278606" y="412016"/>
                  </a:lnTo>
                  <a:lnTo>
                    <a:pt x="271619" y="404404"/>
                  </a:lnTo>
                  <a:lnTo>
                    <a:pt x="264616" y="396945"/>
                  </a:lnTo>
                  <a:lnTo>
                    <a:pt x="257439" y="389443"/>
                  </a:lnTo>
                  <a:lnTo>
                    <a:pt x="249781" y="381559"/>
                  </a:lnTo>
                  <a:lnTo>
                    <a:pt x="241515" y="373142"/>
                  </a:lnTo>
                  <a:lnTo>
                    <a:pt x="232675" y="364368"/>
                  </a:lnTo>
                  <a:lnTo>
                    <a:pt x="223362" y="355632"/>
                  </a:lnTo>
                  <a:lnTo>
                    <a:pt x="213689" y="347163"/>
                  </a:lnTo>
                  <a:lnTo>
                    <a:pt x="203753" y="339020"/>
                  </a:lnTo>
                  <a:lnTo>
                    <a:pt x="193630" y="331172"/>
                  </a:lnTo>
                  <a:lnTo>
                    <a:pt x="183378" y="323561"/>
                  </a:lnTo>
                  <a:lnTo>
                    <a:pt x="173036" y="316128"/>
                  </a:lnTo>
                  <a:lnTo>
                    <a:pt x="162633" y="308823"/>
                  </a:lnTo>
                  <a:lnTo>
                    <a:pt x="152189" y="301609"/>
                  </a:lnTo>
                  <a:lnTo>
                    <a:pt x="141717" y="294457"/>
                  </a:lnTo>
                  <a:lnTo>
                    <a:pt x="131226" y="287349"/>
                  </a:lnTo>
                  <a:lnTo>
                    <a:pt x="120723" y="280274"/>
                  </a:lnTo>
                  <a:lnTo>
                    <a:pt x="110212" y="273387"/>
                  </a:lnTo>
                  <a:lnTo>
                    <a:pt x="99694" y="266990"/>
                  </a:lnTo>
                  <a:lnTo>
                    <a:pt x="89169" y="261201"/>
                  </a:lnTo>
                  <a:lnTo>
                    <a:pt x="78473" y="255823"/>
                  </a:lnTo>
                  <a:lnTo>
                    <a:pt x="67299" y="250444"/>
                  </a:lnTo>
                  <a:lnTo>
                    <a:pt x="55524" y="244827"/>
                  </a:lnTo>
                  <a:lnTo>
                    <a:pt x="43345" y="239070"/>
                  </a:lnTo>
                  <a:lnTo>
                    <a:pt x="31169" y="233505"/>
                  </a:lnTo>
                  <a:lnTo>
                    <a:pt x="19266" y="228311"/>
                  </a:lnTo>
                  <a:lnTo>
                    <a:pt x="8698" y="223324"/>
                  </a:lnTo>
                  <a:lnTo>
                    <a:pt x="1840" y="217362"/>
                  </a:lnTo>
                  <a:lnTo>
                    <a:pt x="0" y="210311"/>
                  </a:lnTo>
                  <a:lnTo>
                    <a:pt x="2545" y="204171"/>
                  </a:lnTo>
                  <a:lnTo>
                    <a:pt x="8471" y="199513"/>
                  </a:lnTo>
                  <a:lnTo>
                    <a:pt x="16877" y="196003"/>
                  </a:lnTo>
                  <a:lnTo>
                    <a:pt x="27050" y="193025"/>
                  </a:lnTo>
                  <a:lnTo>
                    <a:pt x="38461" y="190173"/>
                  </a:lnTo>
                  <a:lnTo>
                    <a:pt x="50892" y="187428"/>
                  </a:lnTo>
                  <a:lnTo>
                    <a:pt x="64378" y="185039"/>
                  </a:lnTo>
                  <a:lnTo>
                    <a:pt x="78862" y="183137"/>
                  </a:lnTo>
                  <a:lnTo>
                    <a:pt x="94185" y="181709"/>
                  </a:lnTo>
                  <a:lnTo>
                    <a:pt x="110157" y="180675"/>
                  </a:lnTo>
                  <a:lnTo>
                    <a:pt x="126599" y="179942"/>
                  </a:lnTo>
                  <a:lnTo>
                    <a:pt x="143048" y="179264"/>
                  </a:lnTo>
                  <a:lnTo>
                    <a:pt x="158786" y="178269"/>
                  </a:lnTo>
                  <a:lnTo>
                    <a:pt x="173493" y="176783"/>
                  </a:lnTo>
                  <a:lnTo>
                    <a:pt x="187674" y="174971"/>
                  </a:lnTo>
                  <a:lnTo>
                    <a:pt x="202416" y="173215"/>
                  </a:lnTo>
                  <a:lnTo>
                    <a:pt x="218301" y="171740"/>
                  </a:lnTo>
                  <a:lnTo>
                    <a:pt x="235244" y="170599"/>
                  </a:lnTo>
                  <a:lnTo>
                    <a:pt x="252777" y="169758"/>
                  </a:lnTo>
                  <a:lnTo>
                    <a:pt x="270539" y="169154"/>
                  </a:lnTo>
                  <a:lnTo>
                    <a:pt x="288348" y="168562"/>
                  </a:lnTo>
                  <a:lnTo>
                    <a:pt x="306131" y="167624"/>
                  </a:lnTo>
                  <a:lnTo>
                    <a:pt x="323860" y="166178"/>
                  </a:lnTo>
                  <a:lnTo>
                    <a:pt x="341374" y="164391"/>
                  </a:lnTo>
                  <a:lnTo>
                    <a:pt x="358373" y="162653"/>
                  </a:lnTo>
                  <a:lnTo>
                    <a:pt x="374737" y="161189"/>
                  </a:lnTo>
                  <a:lnTo>
                    <a:pt x="390508" y="160055"/>
                  </a:lnTo>
                  <a:lnTo>
                    <a:pt x="405792" y="159220"/>
                  </a:lnTo>
                  <a:lnTo>
                    <a:pt x="420675" y="158637"/>
                  </a:lnTo>
                  <a:lnTo>
                    <a:pt x="434097" y="158767"/>
                  </a:lnTo>
                  <a:lnTo>
                    <a:pt x="443557" y="161461"/>
                  </a:lnTo>
                  <a:lnTo>
                    <a:pt x="447771" y="167284"/>
                  </a:lnTo>
                  <a:lnTo>
                    <a:pt x="447446" y="174218"/>
                  </a:lnTo>
                  <a:lnTo>
                    <a:pt x="443814" y="181374"/>
                  </a:lnTo>
                  <a:lnTo>
                    <a:pt x="438076" y="188537"/>
                  </a:lnTo>
                  <a:lnTo>
                    <a:pt x="431279" y="195668"/>
                  </a:lnTo>
                  <a:lnTo>
                    <a:pt x="424057" y="202763"/>
                  </a:lnTo>
                  <a:lnTo>
                    <a:pt x="416553" y="209664"/>
                  </a:lnTo>
                  <a:lnTo>
                    <a:pt x="408588" y="216073"/>
                  </a:lnTo>
                  <a:lnTo>
                    <a:pt x="400077" y="221869"/>
                  </a:lnTo>
                  <a:lnTo>
                    <a:pt x="391221" y="227252"/>
                  </a:lnTo>
                  <a:lnTo>
                    <a:pt x="382420" y="232635"/>
                  </a:lnTo>
                  <a:lnTo>
                    <a:pt x="373904" y="238259"/>
                  </a:lnTo>
                  <a:lnTo>
                    <a:pt x="365726" y="244190"/>
                  </a:lnTo>
                  <a:lnTo>
                    <a:pt x="357854" y="250405"/>
                  </a:lnTo>
                  <a:lnTo>
                    <a:pt x="350226" y="256852"/>
                  </a:lnTo>
                  <a:lnTo>
                    <a:pt x="342782" y="263640"/>
                  </a:lnTo>
                  <a:lnTo>
                    <a:pt x="335469" y="271029"/>
                  </a:lnTo>
                  <a:lnTo>
                    <a:pt x="328245" y="279106"/>
                  </a:lnTo>
                  <a:lnTo>
                    <a:pt x="320917" y="287649"/>
                  </a:lnTo>
                  <a:lnTo>
                    <a:pt x="313158" y="296229"/>
                  </a:lnTo>
                  <a:lnTo>
                    <a:pt x="304828" y="304596"/>
                  </a:lnTo>
                  <a:lnTo>
                    <a:pt x="296115" y="312841"/>
                  </a:lnTo>
                  <a:lnTo>
                    <a:pt x="287420" y="321290"/>
                  </a:lnTo>
                  <a:lnTo>
                    <a:pt x="278980" y="330119"/>
                  </a:lnTo>
                  <a:lnTo>
                    <a:pt x="270856" y="339184"/>
                  </a:lnTo>
                  <a:lnTo>
                    <a:pt x="263021" y="348123"/>
                  </a:lnTo>
                  <a:lnTo>
                    <a:pt x="255413" y="356735"/>
                  </a:lnTo>
                  <a:lnTo>
                    <a:pt x="247813" y="365146"/>
                  </a:lnTo>
                  <a:lnTo>
                    <a:pt x="239863" y="373706"/>
                  </a:lnTo>
                  <a:lnTo>
                    <a:pt x="231403" y="382614"/>
                  </a:lnTo>
                  <a:lnTo>
                    <a:pt x="222601" y="391902"/>
                  </a:lnTo>
                  <a:lnTo>
                    <a:pt x="213845" y="401522"/>
                  </a:lnTo>
                  <a:lnTo>
                    <a:pt x="205359" y="411411"/>
                  </a:lnTo>
                  <a:lnTo>
                    <a:pt x="197034" y="421662"/>
                  </a:lnTo>
                  <a:lnTo>
                    <a:pt x="188533" y="432529"/>
                  </a:lnTo>
                  <a:lnTo>
                    <a:pt x="179669" y="444090"/>
                  </a:lnTo>
                  <a:lnTo>
                    <a:pt x="170580" y="455956"/>
                  </a:lnTo>
                  <a:lnTo>
                    <a:pt x="161626" y="467387"/>
                  </a:lnTo>
                  <a:lnTo>
                    <a:pt x="153016" y="477991"/>
                  </a:lnTo>
                  <a:lnTo>
                    <a:pt x="145090" y="487429"/>
                  </a:lnTo>
                  <a:lnTo>
                    <a:pt x="137607" y="496170"/>
                  </a:lnTo>
                  <a:lnTo>
                    <a:pt x="129915" y="504980"/>
                  </a:lnTo>
                  <a:lnTo>
                    <a:pt x="120774" y="5152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032000" y="3095378"/>
              <a:ext cx="242156" cy="601533"/>
            </a:xfrm>
            <a:custGeom>
              <a:avLst/>
              <a:gdLst/>
              <a:ahLst/>
              <a:cxnLst/>
              <a:rect l="0" t="0" r="0" b="0"/>
              <a:pathLst>
                <a:path w="242156" h="601533">
                  <a:moveTo>
                    <a:pt x="0" y="336912"/>
                  </a:moveTo>
                  <a:lnTo>
                    <a:pt x="4" y="345576"/>
                  </a:lnTo>
                  <a:lnTo>
                    <a:pt x="177" y="357578"/>
                  </a:lnTo>
                  <a:lnTo>
                    <a:pt x="825" y="370460"/>
                  </a:lnTo>
                  <a:lnTo>
                    <a:pt x="2078" y="383230"/>
                  </a:lnTo>
                  <a:lnTo>
                    <a:pt x="3904" y="396083"/>
                  </a:lnTo>
                  <a:lnTo>
                    <a:pt x="6200" y="409917"/>
                  </a:lnTo>
                  <a:lnTo>
                    <a:pt x="8857" y="425188"/>
                  </a:lnTo>
                  <a:lnTo>
                    <a:pt x="11775" y="441886"/>
                  </a:lnTo>
                  <a:lnTo>
                    <a:pt x="14879" y="459784"/>
                  </a:lnTo>
                  <a:lnTo>
                    <a:pt x="18109" y="478606"/>
                  </a:lnTo>
                  <a:lnTo>
                    <a:pt x="21259" y="497941"/>
                  </a:lnTo>
                  <a:lnTo>
                    <a:pt x="23995" y="517286"/>
                  </a:lnTo>
                  <a:lnTo>
                    <a:pt x="26172" y="536357"/>
                  </a:lnTo>
                  <a:lnTo>
                    <a:pt x="27972" y="554752"/>
                  </a:lnTo>
                  <a:lnTo>
                    <a:pt x="29795" y="571886"/>
                  </a:lnTo>
                  <a:lnTo>
                    <a:pt x="31880" y="587473"/>
                  </a:lnTo>
                  <a:lnTo>
                    <a:pt x="34390" y="598618"/>
                  </a:lnTo>
                  <a:lnTo>
                    <a:pt x="36797" y="601532"/>
                  </a:lnTo>
                  <a:lnTo>
                    <a:pt x="38047" y="597154"/>
                  </a:lnTo>
                  <a:lnTo>
                    <a:pt x="38015" y="587451"/>
                  </a:lnTo>
                  <a:lnTo>
                    <a:pt x="37115" y="574054"/>
                  </a:lnTo>
                  <a:lnTo>
                    <a:pt x="35931" y="558143"/>
                  </a:lnTo>
                  <a:lnTo>
                    <a:pt x="34818" y="540535"/>
                  </a:lnTo>
                  <a:lnTo>
                    <a:pt x="33908" y="521786"/>
                  </a:lnTo>
                  <a:lnTo>
                    <a:pt x="33217" y="502271"/>
                  </a:lnTo>
                  <a:lnTo>
                    <a:pt x="32714" y="482245"/>
                  </a:lnTo>
                  <a:lnTo>
                    <a:pt x="32358" y="461875"/>
                  </a:lnTo>
                  <a:lnTo>
                    <a:pt x="32110" y="441277"/>
                  </a:lnTo>
                  <a:lnTo>
                    <a:pt x="31935" y="420540"/>
                  </a:lnTo>
                  <a:lnTo>
                    <a:pt x="31647" y="400206"/>
                  </a:lnTo>
                  <a:lnTo>
                    <a:pt x="30920" y="381230"/>
                  </a:lnTo>
                  <a:lnTo>
                    <a:pt x="29618" y="364010"/>
                  </a:lnTo>
                  <a:lnTo>
                    <a:pt x="27930" y="347972"/>
                  </a:lnTo>
                  <a:lnTo>
                    <a:pt x="26258" y="331900"/>
                  </a:lnTo>
                  <a:lnTo>
                    <a:pt x="24835" y="315087"/>
                  </a:lnTo>
                  <a:lnTo>
                    <a:pt x="23559" y="297672"/>
                  </a:lnTo>
                  <a:lnTo>
                    <a:pt x="22095" y="280347"/>
                  </a:lnTo>
                  <a:lnTo>
                    <a:pt x="20268" y="263544"/>
                  </a:lnTo>
                  <a:lnTo>
                    <a:pt x="18380" y="247531"/>
                  </a:lnTo>
                  <a:lnTo>
                    <a:pt x="17098" y="232558"/>
                  </a:lnTo>
                  <a:lnTo>
                    <a:pt x="16756" y="218642"/>
                  </a:lnTo>
                  <a:lnTo>
                    <a:pt x="17358" y="205637"/>
                  </a:lnTo>
                  <a:lnTo>
                    <a:pt x="18759" y="193350"/>
                  </a:lnTo>
                  <a:lnTo>
                    <a:pt x="20782" y="181595"/>
                  </a:lnTo>
                  <a:lnTo>
                    <a:pt x="23428" y="170222"/>
                  </a:lnTo>
                  <a:lnTo>
                    <a:pt x="26875" y="159118"/>
                  </a:lnTo>
                  <a:lnTo>
                    <a:pt x="31157" y="148203"/>
                  </a:lnTo>
                  <a:lnTo>
                    <a:pt x="36337" y="137584"/>
                  </a:lnTo>
                  <a:lnTo>
                    <a:pt x="42571" y="127527"/>
                  </a:lnTo>
                  <a:lnTo>
                    <a:pt x="49845" y="118132"/>
                  </a:lnTo>
                  <a:lnTo>
                    <a:pt x="58172" y="109350"/>
                  </a:lnTo>
                  <a:lnTo>
                    <a:pt x="67664" y="101064"/>
                  </a:lnTo>
                  <a:lnTo>
                    <a:pt x="78272" y="93156"/>
                  </a:lnTo>
                  <a:lnTo>
                    <a:pt x="89819" y="85522"/>
                  </a:lnTo>
                  <a:lnTo>
                    <a:pt x="102093" y="78083"/>
                  </a:lnTo>
                  <a:lnTo>
                    <a:pt x="114905" y="70778"/>
                  </a:lnTo>
                  <a:lnTo>
                    <a:pt x="128100" y="63565"/>
                  </a:lnTo>
                  <a:lnTo>
                    <a:pt x="141564" y="56416"/>
                  </a:lnTo>
                  <a:lnTo>
                    <a:pt x="155208" y="49310"/>
                  </a:lnTo>
                  <a:lnTo>
                    <a:pt x="168811" y="42232"/>
                  </a:lnTo>
                  <a:lnTo>
                    <a:pt x="182025" y="35174"/>
                  </a:lnTo>
                  <a:lnTo>
                    <a:pt x="194677" y="28138"/>
                  </a:lnTo>
                  <a:lnTo>
                    <a:pt x="206332" y="21423"/>
                  </a:lnTo>
                  <a:lnTo>
                    <a:pt x="217343" y="14959"/>
                  </a:lnTo>
                  <a:lnTo>
                    <a:pt x="228676" y="8179"/>
                  </a:lnTo>
                  <a:lnTo>
                    <a:pt x="24215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063585" y="3463875"/>
              <a:ext cx="157929" cy="73701"/>
            </a:xfrm>
            <a:custGeom>
              <a:avLst/>
              <a:gdLst/>
              <a:ahLst/>
              <a:cxnLst/>
              <a:rect l="0" t="0" r="0" b="0"/>
              <a:pathLst>
                <a:path w="157929" h="73701">
                  <a:moveTo>
                    <a:pt x="157928" y="0"/>
                  </a:moveTo>
                  <a:lnTo>
                    <a:pt x="149126" y="2934"/>
                  </a:lnTo>
                  <a:lnTo>
                    <a:pt x="140780" y="5716"/>
                  </a:lnTo>
                  <a:lnTo>
                    <a:pt x="132081" y="8616"/>
                  </a:lnTo>
                  <a:lnTo>
                    <a:pt x="122960" y="11656"/>
                  </a:lnTo>
                  <a:lnTo>
                    <a:pt x="113465" y="14821"/>
                  </a:lnTo>
                  <a:lnTo>
                    <a:pt x="103673" y="18089"/>
                  </a:lnTo>
                  <a:lnTo>
                    <a:pt x="93659" y="21601"/>
                  </a:lnTo>
                  <a:lnTo>
                    <a:pt x="83485" y="25641"/>
                  </a:lnTo>
                  <a:lnTo>
                    <a:pt x="73199" y="30322"/>
                  </a:lnTo>
                  <a:lnTo>
                    <a:pt x="62835" y="35603"/>
                  </a:lnTo>
                  <a:lnTo>
                    <a:pt x="52417" y="41372"/>
                  </a:lnTo>
                  <a:lnTo>
                    <a:pt x="41977" y="47503"/>
                  </a:lnTo>
                  <a:lnTo>
                    <a:pt x="31980" y="53592"/>
                  </a:lnTo>
                  <a:lnTo>
                    <a:pt x="22345" y="59559"/>
                  </a:lnTo>
                  <a:lnTo>
                    <a:pt x="12224" y="65925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230682" y="3421761"/>
              <a:ext cx="138230" cy="236828"/>
            </a:xfrm>
            <a:custGeom>
              <a:avLst/>
              <a:gdLst/>
              <a:ahLst/>
              <a:cxnLst/>
              <a:rect l="0" t="0" r="0" b="0"/>
              <a:pathLst>
                <a:path w="138230" h="236828">
                  <a:moveTo>
                    <a:pt x="32944" y="136871"/>
                  </a:moveTo>
                  <a:lnTo>
                    <a:pt x="33011" y="148606"/>
                  </a:lnTo>
                  <a:lnTo>
                    <a:pt x="33652" y="159735"/>
                  </a:lnTo>
                  <a:lnTo>
                    <a:pt x="34948" y="171334"/>
                  </a:lnTo>
                  <a:lnTo>
                    <a:pt x="36808" y="183494"/>
                  </a:lnTo>
                  <a:lnTo>
                    <a:pt x="39124" y="196154"/>
                  </a:lnTo>
                  <a:lnTo>
                    <a:pt x="41773" y="209183"/>
                  </a:lnTo>
                  <a:lnTo>
                    <a:pt x="43980" y="221494"/>
                  </a:lnTo>
                  <a:lnTo>
                    <a:pt x="43581" y="231027"/>
                  </a:lnTo>
                  <a:lnTo>
                    <a:pt x="39774" y="236307"/>
                  </a:lnTo>
                  <a:lnTo>
                    <a:pt x="34303" y="236827"/>
                  </a:lnTo>
                  <a:lnTo>
                    <a:pt x="28125" y="233243"/>
                  </a:lnTo>
                  <a:lnTo>
                    <a:pt x="21767" y="226353"/>
                  </a:lnTo>
                  <a:lnTo>
                    <a:pt x="15695" y="216716"/>
                  </a:lnTo>
                  <a:lnTo>
                    <a:pt x="10125" y="204881"/>
                  </a:lnTo>
                  <a:lnTo>
                    <a:pt x="5396" y="191701"/>
                  </a:lnTo>
                  <a:lnTo>
                    <a:pt x="2047" y="178241"/>
                  </a:lnTo>
                  <a:lnTo>
                    <a:pt x="245" y="165111"/>
                  </a:lnTo>
                  <a:lnTo>
                    <a:pt x="0" y="152346"/>
                  </a:lnTo>
                  <a:lnTo>
                    <a:pt x="1349" y="139625"/>
                  </a:lnTo>
                  <a:lnTo>
                    <a:pt x="4143" y="126741"/>
                  </a:lnTo>
                  <a:lnTo>
                    <a:pt x="8119" y="113949"/>
                  </a:lnTo>
                  <a:lnTo>
                    <a:pt x="12995" y="101878"/>
                  </a:lnTo>
                  <a:lnTo>
                    <a:pt x="18534" y="90829"/>
                  </a:lnTo>
                  <a:lnTo>
                    <a:pt x="24709" y="80781"/>
                  </a:lnTo>
                  <a:lnTo>
                    <a:pt x="31685" y="71570"/>
                  </a:lnTo>
                  <a:lnTo>
                    <a:pt x="39484" y="63004"/>
                  </a:lnTo>
                  <a:lnTo>
                    <a:pt x="47840" y="54912"/>
                  </a:lnTo>
                  <a:lnTo>
                    <a:pt x="56296" y="47157"/>
                  </a:lnTo>
                  <a:lnTo>
                    <a:pt x="64580" y="39641"/>
                  </a:lnTo>
                  <a:lnTo>
                    <a:pt x="72770" y="32456"/>
                  </a:lnTo>
                  <a:lnTo>
                    <a:pt x="81181" y="25857"/>
                  </a:lnTo>
                  <a:lnTo>
                    <a:pt x="89980" y="19942"/>
                  </a:lnTo>
                  <a:lnTo>
                    <a:pt x="98918" y="14802"/>
                  </a:lnTo>
                  <a:lnTo>
                    <a:pt x="108398" y="10099"/>
                  </a:lnTo>
                  <a:lnTo>
                    <a:pt x="120374" y="5420"/>
                  </a:lnTo>
                  <a:lnTo>
                    <a:pt x="13822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384026" y="3435111"/>
              <a:ext cx="216513" cy="206057"/>
            </a:xfrm>
            <a:custGeom>
              <a:avLst/>
              <a:gdLst/>
              <a:ahLst/>
              <a:cxnLst/>
              <a:rect l="0" t="0" r="0" b="0"/>
              <a:pathLst>
                <a:path w="216513" h="206057">
                  <a:moveTo>
                    <a:pt x="100699" y="134049"/>
                  </a:moveTo>
                  <a:lnTo>
                    <a:pt x="106500" y="128114"/>
                  </a:lnTo>
                  <a:lnTo>
                    <a:pt x="111424" y="121910"/>
                  </a:lnTo>
                  <a:lnTo>
                    <a:pt x="115922" y="114809"/>
                  </a:lnTo>
                  <a:lnTo>
                    <a:pt x="119970" y="106696"/>
                  </a:lnTo>
                  <a:lnTo>
                    <a:pt x="123335" y="97402"/>
                  </a:lnTo>
                  <a:lnTo>
                    <a:pt x="125934" y="86958"/>
                  </a:lnTo>
                  <a:lnTo>
                    <a:pt x="127515" y="75706"/>
                  </a:lnTo>
                  <a:lnTo>
                    <a:pt x="127598" y="64168"/>
                  </a:lnTo>
                  <a:lnTo>
                    <a:pt x="126057" y="52677"/>
                  </a:lnTo>
                  <a:lnTo>
                    <a:pt x="123074" y="41524"/>
                  </a:lnTo>
                  <a:lnTo>
                    <a:pt x="118937" y="31035"/>
                  </a:lnTo>
                  <a:lnTo>
                    <a:pt x="113930" y="21329"/>
                  </a:lnTo>
                  <a:lnTo>
                    <a:pt x="108130" y="12830"/>
                  </a:lnTo>
                  <a:lnTo>
                    <a:pt x="101413" y="6323"/>
                  </a:lnTo>
                  <a:lnTo>
                    <a:pt x="93787" y="2064"/>
                  </a:lnTo>
                  <a:lnTo>
                    <a:pt x="85378" y="0"/>
                  </a:lnTo>
                  <a:lnTo>
                    <a:pt x="76356" y="44"/>
                  </a:lnTo>
                  <a:lnTo>
                    <a:pt x="66882" y="1924"/>
                  </a:lnTo>
                  <a:lnTo>
                    <a:pt x="57250" y="5268"/>
                  </a:lnTo>
                  <a:lnTo>
                    <a:pt x="47863" y="9712"/>
                  </a:lnTo>
                  <a:lnTo>
                    <a:pt x="38927" y="14957"/>
                  </a:lnTo>
                  <a:lnTo>
                    <a:pt x="30622" y="20934"/>
                  </a:lnTo>
                  <a:lnTo>
                    <a:pt x="23191" y="27775"/>
                  </a:lnTo>
                  <a:lnTo>
                    <a:pt x="16677" y="35499"/>
                  </a:lnTo>
                  <a:lnTo>
                    <a:pt x="11134" y="44314"/>
                  </a:lnTo>
                  <a:lnTo>
                    <a:pt x="6700" y="54674"/>
                  </a:lnTo>
                  <a:lnTo>
                    <a:pt x="3350" y="66677"/>
                  </a:lnTo>
                  <a:lnTo>
                    <a:pt x="1082" y="79807"/>
                  </a:lnTo>
                  <a:lnTo>
                    <a:pt x="0" y="93151"/>
                  </a:lnTo>
                  <a:lnTo>
                    <a:pt x="49" y="106160"/>
                  </a:lnTo>
                  <a:lnTo>
                    <a:pt x="1047" y="118653"/>
                  </a:lnTo>
                  <a:lnTo>
                    <a:pt x="2780" y="130650"/>
                  </a:lnTo>
                  <a:lnTo>
                    <a:pt x="5058" y="142231"/>
                  </a:lnTo>
                  <a:lnTo>
                    <a:pt x="7891" y="153330"/>
                  </a:lnTo>
                  <a:lnTo>
                    <a:pt x="11471" y="163725"/>
                  </a:lnTo>
                  <a:lnTo>
                    <a:pt x="15846" y="173348"/>
                  </a:lnTo>
                  <a:lnTo>
                    <a:pt x="21090" y="182118"/>
                  </a:lnTo>
                  <a:lnTo>
                    <a:pt x="27367" y="189863"/>
                  </a:lnTo>
                  <a:lnTo>
                    <a:pt x="34666" y="196578"/>
                  </a:lnTo>
                  <a:lnTo>
                    <a:pt x="42840" y="201917"/>
                  </a:lnTo>
                  <a:lnTo>
                    <a:pt x="51697" y="205149"/>
                  </a:lnTo>
                  <a:lnTo>
                    <a:pt x="61056" y="206056"/>
                  </a:lnTo>
                  <a:lnTo>
                    <a:pt x="70611" y="204715"/>
                  </a:lnTo>
                  <a:lnTo>
                    <a:pt x="79944" y="201232"/>
                  </a:lnTo>
                  <a:lnTo>
                    <a:pt x="88845" y="195890"/>
                  </a:lnTo>
                  <a:lnTo>
                    <a:pt x="97125" y="189068"/>
                  </a:lnTo>
                  <a:lnTo>
                    <a:pt x="104541" y="181135"/>
                  </a:lnTo>
                  <a:lnTo>
                    <a:pt x="111047" y="172399"/>
                  </a:lnTo>
                  <a:lnTo>
                    <a:pt x="116757" y="163095"/>
                  </a:lnTo>
                  <a:lnTo>
                    <a:pt x="121834" y="153399"/>
                  </a:lnTo>
                  <a:lnTo>
                    <a:pt x="126434" y="143428"/>
                  </a:lnTo>
                  <a:lnTo>
                    <a:pt x="130525" y="133105"/>
                  </a:lnTo>
                  <a:lnTo>
                    <a:pt x="133902" y="122182"/>
                  </a:lnTo>
                  <a:lnTo>
                    <a:pt x="136493" y="110668"/>
                  </a:lnTo>
                  <a:lnTo>
                    <a:pt x="137884" y="102043"/>
                  </a:lnTo>
                  <a:lnTo>
                    <a:pt x="138432" y="100263"/>
                  </a:lnTo>
                  <a:lnTo>
                    <a:pt x="139792" y="103462"/>
                  </a:lnTo>
                  <a:lnTo>
                    <a:pt x="142462" y="109445"/>
                  </a:lnTo>
                  <a:lnTo>
                    <a:pt x="146324" y="116675"/>
                  </a:lnTo>
                  <a:lnTo>
                    <a:pt x="151126" y="124308"/>
                  </a:lnTo>
                  <a:lnTo>
                    <a:pt x="156948" y="131642"/>
                  </a:lnTo>
                  <a:lnTo>
                    <a:pt x="164207" y="137928"/>
                  </a:lnTo>
                  <a:lnTo>
                    <a:pt x="172996" y="142873"/>
                  </a:lnTo>
                  <a:lnTo>
                    <a:pt x="182530" y="146369"/>
                  </a:lnTo>
                  <a:lnTo>
                    <a:pt x="192252" y="148528"/>
                  </a:lnTo>
                  <a:lnTo>
                    <a:pt x="203018" y="148419"/>
                  </a:lnTo>
                  <a:lnTo>
                    <a:pt x="216512" y="14457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652114" y="3405305"/>
              <a:ext cx="158995" cy="175547"/>
            </a:xfrm>
            <a:custGeom>
              <a:avLst/>
              <a:gdLst/>
              <a:ahLst/>
              <a:cxnLst/>
              <a:rect l="0" t="0" r="0" b="0"/>
              <a:pathLst>
                <a:path w="158995" h="175547">
                  <a:moveTo>
                    <a:pt x="116880" y="16456"/>
                  </a:moveTo>
                  <a:lnTo>
                    <a:pt x="110879" y="10723"/>
                  </a:lnTo>
                  <a:lnTo>
                    <a:pt x="104034" y="6439"/>
                  </a:lnTo>
                  <a:lnTo>
                    <a:pt x="95646" y="3237"/>
                  </a:lnTo>
                  <a:lnTo>
                    <a:pt x="86019" y="1049"/>
                  </a:lnTo>
                  <a:lnTo>
                    <a:pt x="75705" y="0"/>
                  </a:lnTo>
                  <a:lnTo>
                    <a:pt x="65101" y="63"/>
                  </a:lnTo>
                  <a:lnTo>
                    <a:pt x="54576" y="1232"/>
                  </a:lnTo>
                  <a:lnTo>
                    <a:pt x="44524" y="3609"/>
                  </a:lnTo>
                  <a:lnTo>
                    <a:pt x="35110" y="7136"/>
                  </a:lnTo>
                  <a:lnTo>
                    <a:pt x="26469" y="11791"/>
                  </a:lnTo>
                  <a:lnTo>
                    <a:pt x="18805" y="17664"/>
                  </a:lnTo>
                  <a:lnTo>
                    <a:pt x="12137" y="24694"/>
                  </a:lnTo>
                  <a:lnTo>
                    <a:pt x="6658" y="32854"/>
                  </a:lnTo>
                  <a:lnTo>
                    <a:pt x="2800" y="42234"/>
                  </a:lnTo>
                  <a:lnTo>
                    <a:pt x="649" y="52762"/>
                  </a:lnTo>
                  <a:lnTo>
                    <a:pt x="0" y="64086"/>
                  </a:lnTo>
                  <a:lnTo>
                    <a:pt x="545" y="75679"/>
                  </a:lnTo>
                  <a:lnTo>
                    <a:pt x="1986" y="87210"/>
                  </a:lnTo>
                  <a:lnTo>
                    <a:pt x="4240" y="98391"/>
                  </a:lnTo>
                  <a:lnTo>
                    <a:pt x="7422" y="108900"/>
                  </a:lnTo>
                  <a:lnTo>
                    <a:pt x="11523" y="118633"/>
                  </a:lnTo>
                  <a:lnTo>
                    <a:pt x="16410" y="127661"/>
                  </a:lnTo>
                  <a:lnTo>
                    <a:pt x="21916" y="136119"/>
                  </a:lnTo>
                  <a:lnTo>
                    <a:pt x="27884" y="144141"/>
                  </a:lnTo>
                  <a:lnTo>
                    <a:pt x="34349" y="151684"/>
                  </a:lnTo>
                  <a:lnTo>
                    <a:pt x="41521" y="158532"/>
                  </a:lnTo>
                  <a:lnTo>
                    <a:pt x="49457" y="164612"/>
                  </a:lnTo>
                  <a:lnTo>
                    <a:pt x="58075" y="169679"/>
                  </a:lnTo>
                  <a:lnTo>
                    <a:pt x="67238" y="173252"/>
                  </a:lnTo>
                  <a:lnTo>
                    <a:pt x="76807" y="175203"/>
                  </a:lnTo>
                  <a:lnTo>
                    <a:pt x="86503" y="175546"/>
                  </a:lnTo>
                  <a:lnTo>
                    <a:pt x="95932" y="174263"/>
                  </a:lnTo>
                  <a:lnTo>
                    <a:pt x="104901" y="171517"/>
                  </a:lnTo>
                  <a:lnTo>
                    <a:pt x="113483" y="167696"/>
                  </a:lnTo>
                  <a:lnTo>
                    <a:pt x="122972" y="162845"/>
                  </a:lnTo>
                  <a:lnTo>
                    <a:pt x="136435" y="155423"/>
                  </a:lnTo>
                  <a:lnTo>
                    <a:pt x="158994" y="142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842694" y="3095378"/>
              <a:ext cx="42115" cy="431669"/>
            </a:xfrm>
            <a:custGeom>
              <a:avLst/>
              <a:gdLst/>
              <a:ahLst/>
              <a:cxnLst/>
              <a:rect l="0" t="0" r="0" b="0"/>
              <a:pathLst>
                <a:path w="42115" h="431669">
                  <a:moveTo>
                    <a:pt x="0" y="0"/>
                  </a:moveTo>
                  <a:lnTo>
                    <a:pt x="0" y="14803"/>
                  </a:lnTo>
                  <a:lnTo>
                    <a:pt x="0" y="29994"/>
                  </a:lnTo>
                  <a:lnTo>
                    <a:pt x="4" y="47072"/>
                  </a:lnTo>
                  <a:lnTo>
                    <a:pt x="177" y="65474"/>
                  </a:lnTo>
                  <a:lnTo>
                    <a:pt x="826" y="83987"/>
                  </a:lnTo>
                  <a:lnTo>
                    <a:pt x="2074" y="101885"/>
                  </a:lnTo>
                  <a:lnTo>
                    <a:pt x="3727" y="119118"/>
                  </a:lnTo>
                  <a:lnTo>
                    <a:pt x="5375" y="136048"/>
                  </a:lnTo>
                  <a:lnTo>
                    <a:pt x="6783" y="152948"/>
                  </a:lnTo>
                  <a:lnTo>
                    <a:pt x="8048" y="169940"/>
                  </a:lnTo>
                  <a:lnTo>
                    <a:pt x="9505" y="187054"/>
                  </a:lnTo>
                  <a:lnTo>
                    <a:pt x="11331" y="204291"/>
                  </a:lnTo>
                  <a:lnTo>
                    <a:pt x="13389" y="221955"/>
                  </a:lnTo>
                  <a:lnTo>
                    <a:pt x="15316" y="240640"/>
                  </a:lnTo>
                  <a:lnTo>
                    <a:pt x="16915" y="260565"/>
                  </a:lnTo>
                  <a:lnTo>
                    <a:pt x="18310" y="280996"/>
                  </a:lnTo>
                  <a:lnTo>
                    <a:pt x="19854" y="300492"/>
                  </a:lnTo>
                  <a:lnTo>
                    <a:pt x="21745" y="318309"/>
                  </a:lnTo>
                  <a:lnTo>
                    <a:pt x="24015" y="334540"/>
                  </a:lnTo>
                  <a:lnTo>
                    <a:pt x="26618" y="349743"/>
                  </a:lnTo>
                  <a:lnTo>
                    <a:pt x="29478" y="364364"/>
                  </a:lnTo>
                  <a:lnTo>
                    <a:pt x="32376" y="378263"/>
                  </a:lnTo>
                  <a:lnTo>
                    <a:pt x="35242" y="392249"/>
                  </a:lnTo>
                  <a:lnTo>
                    <a:pt x="38326" y="408678"/>
                  </a:lnTo>
                  <a:lnTo>
                    <a:pt x="42114" y="431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716352" y="3274362"/>
              <a:ext cx="315856" cy="10530"/>
            </a:xfrm>
            <a:custGeom>
              <a:avLst/>
              <a:gdLst/>
              <a:ahLst/>
              <a:cxnLst/>
              <a:rect l="0" t="0" r="0" b="0"/>
              <a:pathLst>
                <a:path w="315856" h="10530">
                  <a:moveTo>
                    <a:pt x="315855" y="0"/>
                  </a:moveTo>
                  <a:lnTo>
                    <a:pt x="304120" y="0"/>
                  </a:lnTo>
                  <a:lnTo>
                    <a:pt x="292991" y="0"/>
                  </a:lnTo>
                  <a:lnTo>
                    <a:pt x="281384" y="0"/>
                  </a:lnTo>
                  <a:lnTo>
                    <a:pt x="268877" y="0"/>
                  </a:lnTo>
                  <a:lnTo>
                    <a:pt x="254920" y="0"/>
                  </a:lnTo>
                  <a:lnTo>
                    <a:pt x="239357" y="0"/>
                  </a:lnTo>
                  <a:lnTo>
                    <a:pt x="222354" y="0"/>
                  </a:lnTo>
                  <a:lnTo>
                    <a:pt x="204196" y="0"/>
                  </a:lnTo>
                  <a:lnTo>
                    <a:pt x="185169" y="0"/>
                  </a:lnTo>
                  <a:lnTo>
                    <a:pt x="165513" y="0"/>
                  </a:lnTo>
                  <a:lnTo>
                    <a:pt x="145414" y="0"/>
                  </a:lnTo>
                  <a:lnTo>
                    <a:pt x="125017" y="5"/>
                  </a:lnTo>
                  <a:lnTo>
                    <a:pt x="104744" y="178"/>
                  </a:lnTo>
                  <a:lnTo>
                    <a:pt x="85280" y="826"/>
                  </a:lnTo>
                  <a:lnTo>
                    <a:pt x="66946" y="2075"/>
                  </a:lnTo>
                  <a:lnTo>
                    <a:pt x="50309" y="3736"/>
                  </a:lnTo>
                  <a:lnTo>
                    <a:pt x="34717" y="5563"/>
                  </a:lnTo>
                  <a:lnTo>
                    <a:pt x="18803" y="7717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021678" y="3411233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0" y="0"/>
                  </a:moveTo>
                  <a:lnTo>
                    <a:pt x="67" y="14535"/>
                  </a:lnTo>
                  <a:lnTo>
                    <a:pt x="707" y="27165"/>
                  </a:lnTo>
                  <a:lnTo>
                    <a:pt x="2004" y="39075"/>
                  </a:lnTo>
                  <a:lnTo>
                    <a:pt x="3863" y="50729"/>
                  </a:lnTo>
                  <a:lnTo>
                    <a:pt x="6180" y="62570"/>
                  </a:lnTo>
                  <a:lnTo>
                    <a:pt x="8842" y="74810"/>
                  </a:lnTo>
                  <a:lnTo>
                    <a:pt x="11593" y="87479"/>
                  </a:lnTo>
                  <a:lnTo>
                    <a:pt x="14052" y="100517"/>
                  </a:lnTo>
                  <a:lnTo>
                    <a:pt x="16034" y="113828"/>
                  </a:lnTo>
                  <a:lnTo>
                    <a:pt x="17536" y="126729"/>
                  </a:lnTo>
                  <a:lnTo>
                    <a:pt x="18788" y="139235"/>
                  </a:lnTo>
                  <a:lnTo>
                    <a:pt x="19899" y="152442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063792" y="3305948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0"/>
                  </a:moveTo>
                  <a:lnTo>
                    <a:pt x="10529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132452" y="3337533"/>
              <a:ext cx="147798" cy="213159"/>
            </a:xfrm>
            <a:custGeom>
              <a:avLst/>
              <a:gdLst/>
              <a:ahLst/>
              <a:cxnLst/>
              <a:rect l="0" t="0" r="0" b="0"/>
              <a:pathLst>
                <a:path w="147798" h="213159">
                  <a:moveTo>
                    <a:pt x="89268" y="0"/>
                  </a:moveTo>
                  <a:lnTo>
                    <a:pt x="80467" y="2934"/>
                  </a:lnTo>
                  <a:lnTo>
                    <a:pt x="72120" y="5716"/>
                  </a:lnTo>
                  <a:lnTo>
                    <a:pt x="63431" y="8625"/>
                  </a:lnTo>
                  <a:lnTo>
                    <a:pt x="54655" y="12011"/>
                  </a:lnTo>
                  <a:lnTo>
                    <a:pt x="46457" y="16473"/>
                  </a:lnTo>
                  <a:lnTo>
                    <a:pt x="39167" y="22248"/>
                  </a:lnTo>
                  <a:lnTo>
                    <a:pt x="32631" y="29410"/>
                  </a:lnTo>
                  <a:lnTo>
                    <a:pt x="26402" y="38043"/>
                  </a:lnTo>
                  <a:lnTo>
                    <a:pt x="20183" y="48036"/>
                  </a:lnTo>
                  <a:lnTo>
                    <a:pt x="14176" y="59153"/>
                  </a:lnTo>
                  <a:lnTo>
                    <a:pt x="8967" y="71131"/>
                  </a:lnTo>
                  <a:lnTo>
                    <a:pt x="4836" y="83735"/>
                  </a:lnTo>
                  <a:lnTo>
                    <a:pt x="1910" y="96620"/>
                  </a:lnTo>
                  <a:lnTo>
                    <a:pt x="320" y="109343"/>
                  </a:lnTo>
                  <a:lnTo>
                    <a:pt x="0" y="121676"/>
                  </a:lnTo>
                  <a:lnTo>
                    <a:pt x="905" y="133584"/>
                  </a:lnTo>
                  <a:lnTo>
                    <a:pt x="3099" y="145122"/>
                  </a:lnTo>
                  <a:lnTo>
                    <a:pt x="6498" y="156362"/>
                  </a:lnTo>
                  <a:lnTo>
                    <a:pt x="10897" y="167217"/>
                  </a:lnTo>
                  <a:lnTo>
                    <a:pt x="16065" y="177441"/>
                  </a:lnTo>
                  <a:lnTo>
                    <a:pt x="21808" y="186941"/>
                  </a:lnTo>
                  <a:lnTo>
                    <a:pt x="28290" y="195457"/>
                  </a:lnTo>
                  <a:lnTo>
                    <a:pt x="36005" y="202500"/>
                  </a:lnTo>
                  <a:lnTo>
                    <a:pt x="45119" y="207929"/>
                  </a:lnTo>
                  <a:lnTo>
                    <a:pt x="55342" y="211591"/>
                  </a:lnTo>
                  <a:lnTo>
                    <a:pt x="66122" y="213158"/>
                  </a:lnTo>
                  <a:lnTo>
                    <a:pt x="77072" y="212655"/>
                  </a:lnTo>
                  <a:lnTo>
                    <a:pt x="87846" y="210387"/>
                  </a:lnTo>
                  <a:lnTo>
                    <a:pt x="98074" y="206739"/>
                  </a:lnTo>
                  <a:lnTo>
                    <a:pt x="107610" y="202064"/>
                  </a:lnTo>
                  <a:lnTo>
                    <a:pt x="116334" y="196488"/>
                  </a:lnTo>
                  <a:lnTo>
                    <a:pt x="124056" y="189922"/>
                  </a:lnTo>
                  <a:lnTo>
                    <a:pt x="130766" y="182387"/>
                  </a:lnTo>
                  <a:lnTo>
                    <a:pt x="136444" y="173701"/>
                  </a:lnTo>
                  <a:lnTo>
                    <a:pt x="140968" y="163427"/>
                  </a:lnTo>
                  <a:lnTo>
                    <a:pt x="144379" y="151477"/>
                  </a:lnTo>
                  <a:lnTo>
                    <a:pt x="146688" y="138214"/>
                  </a:lnTo>
                  <a:lnTo>
                    <a:pt x="147797" y="124248"/>
                  </a:lnTo>
                  <a:lnTo>
                    <a:pt x="147757" y="110013"/>
                  </a:lnTo>
                  <a:lnTo>
                    <a:pt x="146426" y="96051"/>
                  </a:lnTo>
                  <a:lnTo>
                    <a:pt x="143406" y="83062"/>
                  </a:lnTo>
                  <a:lnTo>
                    <a:pt x="138635" y="71337"/>
                  </a:lnTo>
                  <a:lnTo>
                    <a:pt x="132415" y="60913"/>
                  </a:lnTo>
                  <a:lnTo>
                    <a:pt x="124408" y="50643"/>
                  </a:lnTo>
                  <a:lnTo>
                    <a:pt x="111677" y="38507"/>
                  </a:lnTo>
                  <a:lnTo>
                    <a:pt x="89268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327005" y="3297609"/>
              <a:ext cx="178985" cy="231098"/>
            </a:xfrm>
            <a:custGeom>
              <a:avLst/>
              <a:gdLst/>
              <a:ahLst/>
              <a:cxnLst/>
              <a:rect l="0" t="0" r="0" b="0"/>
              <a:pathLst>
                <a:path w="178985" h="231098">
                  <a:moveTo>
                    <a:pt x="0" y="113624"/>
                  </a:moveTo>
                  <a:lnTo>
                    <a:pt x="5800" y="125359"/>
                  </a:lnTo>
                  <a:lnTo>
                    <a:pt x="10724" y="136488"/>
                  </a:lnTo>
                  <a:lnTo>
                    <a:pt x="15227" y="148082"/>
                  </a:lnTo>
                  <a:lnTo>
                    <a:pt x="19448" y="160070"/>
                  </a:lnTo>
                  <a:lnTo>
                    <a:pt x="23461" y="172081"/>
                  </a:lnTo>
                  <a:lnTo>
                    <a:pt x="27323" y="183884"/>
                  </a:lnTo>
                  <a:lnTo>
                    <a:pt x="31075" y="195411"/>
                  </a:lnTo>
                  <a:lnTo>
                    <a:pt x="34751" y="206679"/>
                  </a:lnTo>
                  <a:lnTo>
                    <a:pt x="38335" y="217690"/>
                  </a:lnTo>
                  <a:lnTo>
                    <a:pt x="40520" y="226779"/>
                  </a:lnTo>
                  <a:lnTo>
                    <a:pt x="40004" y="231097"/>
                  </a:lnTo>
                  <a:lnTo>
                    <a:pt x="37847" y="230193"/>
                  </a:lnTo>
                  <a:lnTo>
                    <a:pt x="34910" y="225154"/>
                  </a:lnTo>
                  <a:lnTo>
                    <a:pt x="31619" y="217184"/>
                  </a:lnTo>
                  <a:lnTo>
                    <a:pt x="28176" y="207215"/>
                  </a:lnTo>
                  <a:lnTo>
                    <a:pt x="24676" y="195898"/>
                  </a:lnTo>
                  <a:lnTo>
                    <a:pt x="21323" y="183678"/>
                  </a:lnTo>
                  <a:lnTo>
                    <a:pt x="18441" y="170854"/>
                  </a:lnTo>
                  <a:lnTo>
                    <a:pt x="16162" y="157626"/>
                  </a:lnTo>
                  <a:lnTo>
                    <a:pt x="14291" y="144128"/>
                  </a:lnTo>
                  <a:lnTo>
                    <a:pt x="12419" y="130450"/>
                  </a:lnTo>
                  <a:lnTo>
                    <a:pt x="10314" y="116653"/>
                  </a:lnTo>
                  <a:lnTo>
                    <a:pt x="8237" y="102775"/>
                  </a:lnTo>
                  <a:lnTo>
                    <a:pt x="6829" y="88843"/>
                  </a:lnTo>
                  <a:lnTo>
                    <a:pt x="6406" y="74886"/>
                  </a:lnTo>
                  <a:lnTo>
                    <a:pt x="7123" y="61241"/>
                  </a:lnTo>
                  <a:lnTo>
                    <a:pt x="9134" y="48531"/>
                  </a:lnTo>
                  <a:lnTo>
                    <a:pt x="12384" y="37025"/>
                  </a:lnTo>
                  <a:lnTo>
                    <a:pt x="16839" y="26825"/>
                  </a:lnTo>
                  <a:lnTo>
                    <a:pt x="22570" y="18038"/>
                  </a:lnTo>
                  <a:lnTo>
                    <a:pt x="29497" y="10585"/>
                  </a:lnTo>
                  <a:lnTo>
                    <a:pt x="37417" y="4732"/>
                  </a:lnTo>
                  <a:lnTo>
                    <a:pt x="46103" y="1147"/>
                  </a:lnTo>
                  <a:lnTo>
                    <a:pt x="55348" y="0"/>
                  </a:lnTo>
                  <a:lnTo>
                    <a:pt x="64825" y="1178"/>
                  </a:lnTo>
                  <a:lnTo>
                    <a:pt x="74107" y="4551"/>
                  </a:lnTo>
                  <a:lnTo>
                    <a:pt x="82972" y="9824"/>
                  </a:lnTo>
                  <a:lnTo>
                    <a:pt x="91230" y="16768"/>
                  </a:lnTo>
                  <a:lnTo>
                    <a:pt x="98630" y="25316"/>
                  </a:lnTo>
                  <a:lnTo>
                    <a:pt x="105130" y="35280"/>
                  </a:lnTo>
                  <a:lnTo>
                    <a:pt x="111006" y="46221"/>
                  </a:lnTo>
                  <a:lnTo>
                    <a:pt x="116726" y="57555"/>
                  </a:lnTo>
                  <a:lnTo>
                    <a:pt x="122576" y="68918"/>
                  </a:lnTo>
                  <a:lnTo>
                    <a:pt x="128491" y="80157"/>
                  </a:lnTo>
                  <a:lnTo>
                    <a:pt x="134163" y="91236"/>
                  </a:lnTo>
                  <a:lnTo>
                    <a:pt x="139424" y="102171"/>
                  </a:lnTo>
                  <a:lnTo>
                    <a:pt x="144262" y="112989"/>
                  </a:lnTo>
                  <a:lnTo>
                    <a:pt x="148738" y="123720"/>
                  </a:lnTo>
                  <a:lnTo>
                    <a:pt x="152931" y="134388"/>
                  </a:lnTo>
                  <a:lnTo>
                    <a:pt x="156917" y="145012"/>
                  </a:lnTo>
                  <a:lnTo>
                    <a:pt x="160754" y="155605"/>
                  </a:lnTo>
                  <a:lnTo>
                    <a:pt x="164482" y="166163"/>
                  </a:lnTo>
                  <a:lnTo>
                    <a:pt x="167982" y="176239"/>
                  </a:lnTo>
                  <a:lnTo>
                    <a:pt x="171325" y="185937"/>
                  </a:lnTo>
                  <a:lnTo>
                    <a:pt x="174807" y="196109"/>
                  </a:lnTo>
                  <a:lnTo>
                    <a:pt x="178984" y="2083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537575" y="3220527"/>
              <a:ext cx="205463" cy="338106"/>
            </a:xfrm>
            <a:custGeom>
              <a:avLst/>
              <a:gdLst/>
              <a:ahLst/>
              <a:cxnLst/>
              <a:rect l="0" t="0" r="0" b="0"/>
              <a:pathLst>
                <a:path w="205463" h="338106">
                  <a:moveTo>
                    <a:pt x="168456" y="11721"/>
                  </a:moveTo>
                  <a:lnTo>
                    <a:pt x="156720" y="6055"/>
                  </a:lnTo>
                  <a:lnTo>
                    <a:pt x="145592" y="2411"/>
                  </a:lnTo>
                  <a:lnTo>
                    <a:pt x="133998" y="501"/>
                  </a:lnTo>
                  <a:lnTo>
                    <a:pt x="122010" y="0"/>
                  </a:lnTo>
                  <a:lnTo>
                    <a:pt x="109998" y="619"/>
                  </a:lnTo>
                  <a:lnTo>
                    <a:pt x="98199" y="2096"/>
                  </a:lnTo>
                  <a:lnTo>
                    <a:pt x="86846" y="4363"/>
                  </a:lnTo>
                  <a:lnTo>
                    <a:pt x="76226" y="7550"/>
                  </a:lnTo>
                  <a:lnTo>
                    <a:pt x="66420" y="11652"/>
                  </a:lnTo>
                  <a:lnTo>
                    <a:pt x="57345" y="16540"/>
                  </a:lnTo>
                  <a:lnTo>
                    <a:pt x="48855" y="22045"/>
                  </a:lnTo>
                  <a:lnTo>
                    <a:pt x="40812" y="28012"/>
                  </a:lnTo>
                  <a:lnTo>
                    <a:pt x="33255" y="34477"/>
                  </a:lnTo>
                  <a:lnTo>
                    <a:pt x="26398" y="41648"/>
                  </a:lnTo>
                  <a:lnTo>
                    <a:pt x="20312" y="49584"/>
                  </a:lnTo>
                  <a:lnTo>
                    <a:pt x="15241" y="58201"/>
                  </a:lnTo>
                  <a:lnTo>
                    <a:pt x="11665" y="67364"/>
                  </a:lnTo>
                  <a:lnTo>
                    <a:pt x="9717" y="76932"/>
                  </a:lnTo>
                  <a:lnTo>
                    <a:pt x="9546" y="86628"/>
                  </a:lnTo>
                  <a:lnTo>
                    <a:pt x="11476" y="96058"/>
                  </a:lnTo>
                  <a:lnTo>
                    <a:pt x="15489" y="105018"/>
                  </a:lnTo>
                  <a:lnTo>
                    <a:pt x="21606" y="113168"/>
                  </a:lnTo>
                  <a:lnTo>
                    <a:pt x="30056" y="119964"/>
                  </a:lnTo>
                  <a:lnTo>
                    <a:pt x="40736" y="125237"/>
                  </a:lnTo>
                  <a:lnTo>
                    <a:pt x="53125" y="129134"/>
                  </a:lnTo>
                  <a:lnTo>
                    <a:pt x="66495" y="131923"/>
                  </a:lnTo>
                  <a:lnTo>
                    <a:pt x="80331" y="133881"/>
                  </a:lnTo>
                  <a:lnTo>
                    <a:pt x="94194" y="135404"/>
                  </a:lnTo>
                  <a:lnTo>
                    <a:pt x="107647" y="136976"/>
                  </a:lnTo>
                  <a:lnTo>
                    <a:pt x="120507" y="138860"/>
                  </a:lnTo>
                  <a:lnTo>
                    <a:pt x="132786" y="141282"/>
                  </a:lnTo>
                  <a:lnTo>
                    <a:pt x="144580" y="144512"/>
                  </a:lnTo>
                  <a:lnTo>
                    <a:pt x="155991" y="148617"/>
                  </a:lnTo>
                  <a:lnTo>
                    <a:pt x="166793" y="153662"/>
                  </a:lnTo>
                  <a:lnTo>
                    <a:pt x="176449" y="159797"/>
                  </a:lnTo>
                  <a:lnTo>
                    <a:pt x="184756" y="167002"/>
                  </a:lnTo>
                  <a:lnTo>
                    <a:pt x="191656" y="175280"/>
                  </a:lnTo>
                  <a:lnTo>
                    <a:pt x="197075" y="184739"/>
                  </a:lnTo>
                  <a:lnTo>
                    <a:pt x="201122" y="195321"/>
                  </a:lnTo>
                  <a:lnTo>
                    <a:pt x="203875" y="206679"/>
                  </a:lnTo>
                  <a:lnTo>
                    <a:pt x="205289" y="218295"/>
                  </a:lnTo>
                  <a:lnTo>
                    <a:pt x="205462" y="229843"/>
                  </a:lnTo>
                  <a:lnTo>
                    <a:pt x="204445" y="241034"/>
                  </a:lnTo>
                  <a:lnTo>
                    <a:pt x="202168" y="251550"/>
                  </a:lnTo>
                  <a:lnTo>
                    <a:pt x="198701" y="261284"/>
                  </a:lnTo>
                  <a:lnTo>
                    <a:pt x="193917" y="270141"/>
                  </a:lnTo>
                  <a:lnTo>
                    <a:pt x="187423" y="277952"/>
                  </a:lnTo>
                  <a:lnTo>
                    <a:pt x="179164" y="284728"/>
                  </a:lnTo>
                  <a:lnTo>
                    <a:pt x="169363" y="290619"/>
                  </a:lnTo>
                  <a:lnTo>
                    <a:pt x="158343" y="295819"/>
                  </a:lnTo>
                  <a:lnTo>
                    <a:pt x="146413" y="300506"/>
                  </a:lnTo>
                  <a:lnTo>
                    <a:pt x="133828" y="304826"/>
                  </a:lnTo>
                  <a:lnTo>
                    <a:pt x="120781" y="308888"/>
                  </a:lnTo>
                  <a:lnTo>
                    <a:pt x="107416" y="312772"/>
                  </a:lnTo>
                  <a:lnTo>
                    <a:pt x="93832" y="316534"/>
                  </a:lnTo>
                  <a:lnTo>
                    <a:pt x="80099" y="320213"/>
                  </a:lnTo>
                  <a:lnTo>
                    <a:pt x="66280" y="323832"/>
                  </a:lnTo>
                  <a:lnTo>
                    <a:pt x="52820" y="327258"/>
                  </a:lnTo>
                  <a:lnTo>
                    <a:pt x="39126" y="330542"/>
                  </a:lnTo>
                  <a:lnTo>
                    <a:pt x="22877" y="333975"/>
                  </a:lnTo>
                  <a:lnTo>
                    <a:pt x="0" y="33810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4117662" y="3063792"/>
            <a:ext cx="2020453" cy="568686"/>
            <a:chOff x="4117662" y="3063792"/>
            <a:chExt cx="2020453" cy="568686"/>
          </a:xfrm>
        </p:grpSpPr>
        <p:sp>
          <p:nvSpPr>
            <p:cNvPr id="91" name="Freeform 90"/>
            <p:cNvSpPr/>
            <p:nvPr/>
          </p:nvSpPr>
          <p:spPr>
            <a:xfrm>
              <a:off x="4117662" y="3347969"/>
              <a:ext cx="251665" cy="189607"/>
            </a:xfrm>
            <a:custGeom>
              <a:avLst/>
              <a:gdLst/>
              <a:ahLst/>
              <a:cxnLst/>
              <a:rect l="0" t="0" r="0" b="0"/>
              <a:pathLst>
                <a:path w="251665" h="189607">
                  <a:moveTo>
                    <a:pt x="9509" y="63264"/>
                  </a:moveTo>
                  <a:lnTo>
                    <a:pt x="6709" y="74999"/>
                  </a:lnTo>
                  <a:lnTo>
                    <a:pt x="5208" y="86128"/>
                  </a:lnTo>
                  <a:lnTo>
                    <a:pt x="4896" y="97726"/>
                  </a:lnTo>
                  <a:lnTo>
                    <a:pt x="5402" y="109887"/>
                  </a:lnTo>
                  <a:lnTo>
                    <a:pt x="6222" y="122548"/>
                  </a:lnTo>
                  <a:lnTo>
                    <a:pt x="7027" y="135572"/>
                  </a:lnTo>
                  <a:lnTo>
                    <a:pt x="7286" y="147706"/>
                  </a:lnTo>
                  <a:lnTo>
                    <a:pt x="6332" y="155297"/>
                  </a:lnTo>
                  <a:lnTo>
                    <a:pt x="4566" y="156175"/>
                  </a:lnTo>
                  <a:lnTo>
                    <a:pt x="2936" y="152079"/>
                  </a:lnTo>
                  <a:lnTo>
                    <a:pt x="1705" y="144677"/>
                  </a:lnTo>
                  <a:lnTo>
                    <a:pt x="833" y="135073"/>
                  </a:lnTo>
                  <a:lnTo>
                    <a:pt x="236" y="123993"/>
                  </a:lnTo>
                  <a:lnTo>
                    <a:pt x="0" y="111760"/>
                  </a:lnTo>
                  <a:lnTo>
                    <a:pt x="371" y="98395"/>
                  </a:lnTo>
                  <a:lnTo>
                    <a:pt x="1438" y="83994"/>
                  </a:lnTo>
                  <a:lnTo>
                    <a:pt x="3138" y="69065"/>
                  </a:lnTo>
                  <a:lnTo>
                    <a:pt x="5351" y="54419"/>
                  </a:lnTo>
                  <a:lnTo>
                    <a:pt x="7964" y="40507"/>
                  </a:lnTo>
                  <a:lnTo>
                    <a:pt x="11363" y="27895"/>
                  </a:lnTo>
                  <a:lnTo>
                    <a:pt x="16387" y="17406"/>
                  </a:lnTo>
                  <a:lnTo>
                    <a:pt x="23355" y="9302"/>
                  </a:lnTo>
                  <a:lnTo>
                    <a:pt x="31799" y="3997"/>
                  </a:lnTo>
                  <a:lnTo>
                    <a:pt x="40768" y="2302"/>
                  </a:lnTo>
                  <a:lnTo>
                    <a:pt x="49650" y="4310"/>
                  </a:lnTo>
                  <a:lnTo>
                    <a:pt x="58204" y="9538"/>
                  </a:lnTo>
                  <a:lnTo>
                    <a:pt x="66393" y="17306"/>
                  </a:lnTo>
                  <a:lnTo>
                    <a:pt x="74262" y="26963"/>
                  </a:lnTo>
                  <a:lnTo>
                    <a:pt x="81713" y="37814"/>
                  </a:lnTo>
                  <a:lnTo>
                    <a:pt x="88506" y="49145"/>
                  </a:lnTo>
                  <a:lnTo>
                    <a:pt x="94570" y="60444"/>
                  </a:lnTo>
                  <a:lnTo>
                    <a:pt x="100275" y="68355"/>
                  </a:lnTo>
                  <a:lnTo>
                    <a:pt x="105560" y="69297"/>
                  </a:lnTo>
                  <a:lnTo>
                    <a:pt x="109790" y="65236"/>
                  </a:lnTo>
                  <a:lnTo>
                    <a:pt x="113283" y="58311"/>
                  </a:lnTo>
                  <a:lnTo>
                    <a:pt x="116469" y="49810"/>
                  </a:lnTo>
                  <a:lnTo>
                    <a:pt x="119594" y="40443"/>
                  </a:lnTo>
                  <a:lnTo>
                    <a:pt x="122773" y="30609"/>
                  </a:lnTo>
                  <a:lnTo>
                    <a:pt x="126528" y="21005"/>
                  </a:lnTo>
                  <a:lnTo>
                    <a:pt x="131779" y="12670"/>
                  </a:lnTo>
                  <a:lnTo>
                    <a:pt x="138892" y="6068"/>
                  </a:lnTo>
                  <a:lnTo>
                    <a:pt x="147430" y="1632"/>
                  </a:lnTo>
                  <a:lnTo>
                    <a:pt x="156461" y="0"/>
                  </a:lnTo>
                  <a:lnTo>
                    <a:pt x="165384" y="1239"/>
                  </a:lnTo>
                  <a:lnTo>
                    <a:pt x="173965" y="4968"/>
                  </a:lnTo>
                  <a:lnTo>
                    <a:pt x="182172" y="10660"/>
                  </a:lnTo>
                  <a:lnTo>
                    <a:pt x="190057" y="17818"/>
                  </a:lnTo>
                  <a:lnTo>
                    <a:pt x="197689" y="26194"/>
                  </a:lnTo>
                  <a:lnTo>
                    <a:pt x="205135" y="35784"/>
                  </a:lnTo>
                  <a:lnTo>
                    <a:pt x="212443" y="46494"/>
                  </a:lnTo>
                  <a:lnTo>
                    <a:pt x="219489" y="58295"/>
                  </a:lnTo>
                  <a:lnTo>
                    <a:pt x="225995" y="71280"/>
                  </a:lnTo>
                  <a:lnTo>
                    <a:pt x="231848" y="85385"/>
                  </a:lnTo>
                  <a:lnTo>
                    <a:pt x="236929" y="100265"/>
                  </a:lnTo>
                  <a:lnTo>
                    <a:pt x="241045" y="115400"/>
                  </a:lnTo>
                  <a:lnTo>
                    <a:pt x="244182" y="130448"/>
                  </a:lnTo>
                  <a:lnTo>
                    <a:pt x="246480" y="144687"/>
                  </a:lnTo>
                  <a:lnTo>
                    <a:pt x="248363" y="158318"/>
                  </a:lnTo>
                  <a:lnTo>
                    <a:pt x="249996" y="172533"/>
                  </a:lnTo>
                  <a:lnTo>
                    <a:pt x="251664" y="1896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435211" y="3316476"/>
              <a:ext cx="134157" cy="219320"/>
            </a:xfrm>
            <a:custGeom>
              <a:avLst/>
              <a:gdLst/>
              <a:ahLst/>
              <a:cxnLst/>
              <a:rect l="0" t="0" r="0" b="0"/>
              <a:pathLst>
                <a:path w="134157" h="219320">
                  <a:moveTo>
                    <a:pt x="7815" y="42114"/>
                  </a:moveTo>
                  <a:lnTo>
                    <a:pt x="4948" y="53850"/>
                  </a:lnTo>
                  <a:lnTo>
                    <a:pt x="2806" y="64978"/>
                  </a:lnTo>
                  <a:lnTo>
                    <a:pt x="1207" y="76576"/>
                  </a:lnTo>
                  <a:lnTo>
                    <a:pt x="199" y="88738"/>
                  </a:lnTo>
                  <a:lnTo>
                    <a:pt x="0" y="101398"/>
                  </a:lnTo>
                  <a:lnTo>
                    <a:pt x="655" y="114449"/>
                  </a:lnTo>
                  <a:lnTo>
                    <a:pt x="2066" y="127628"/>
                  </a:lnTo>
                  <a:lnTo>
                    <a:pt x="4078" y="140545"/>
                  </a:lnTo>
                  <a:lnTo>
                    <a:pt x="6546" y="153003"/>
                  </a:lnTo>
                  <a:lnTo>
                    <a:pt x="9506" y="164823"/>
                  </a:lnTo>
                  <a:lnTo>
                    <a:pt x="13171" y="175768"/>
                  </a:lnTo>
                  <a:lnTo>
                    <a:pt x="17604" y="185793"/>
                  </a:lnTo>
                  <a:lnTo>
                    <a:pt x="22885" y="194848"/>
                  </a:lnTo>
                  <a:lnTo>
                    <a:pt x="29187" y="202792"/>
                  </a:lnTo>
                  <a:lnTo>
                    <a:pt x="36499" y="209643"/>
                  </a:lnTo>
                  <a:lnTo>
                    <a:pt x="44512" y="215075"/>
                  </a:lnTo>
                  <a:lnTo>
                    <a:pt x="52729" y="218369"/>
                  </a:lnTo>
                  <a:lnTo>
                    <a:pt x="60840" y="219319"/>
                  </a:lnTo>
                  <a:lnTo>
                    <a:pt x="68572" y="218007"/>
                  </a:lnTo>
                  <a:lnTo>
                    <a:pt x="75611" y="214543"/>
                  </a:lnTo>
                  <a:lnTo>
                    <a:pt x="81866" y="209209"/>
                  </a:lnTo>
                  <a:lnTo>
                    <a:pt x="87575" y="202223"/>
                  </a:lnTo>
                  <a:lnTo>
                    <a:pt x="93184" y="193648"/>
                  </a:lnTo>
                  <a:lnTo>
                    <a:pt x="98954" y="183663"/>
                  </a:lnTo>
                  <a:lnTo>
                    <a:pt x="104645" y="172536"/>
                  </a:lnTo>
                  <a:lnTo>
                    <a:pt x="109634" y="160545"/>
                  </a:lnTo>
                  <a:lnTo>
                    <a:pt x="113624" y="147928"/>
                  </a:lnTo>
                  <a:lnTo>
                    <a:pt x="116794" y="135033"/>
                  </a:lnTo>
                  <a:lnTo>
                    <a:pt x="119612" y="122303"/>
                  </a:lnTo>
                  <a:lnTo>
                    <a:pt x="122392" y="109960"/>
                  </a:lnTo>
                  <a:lnTo>
                    <a:pt x="125107" y="97875"/>
                  </a:lnTo>
                  <a:lnTo>
                    <a:pt x="127484" y="85686"/>
                  </a:lnTo>
                  <a:lnTo>
                    <a:pt x="129384" y="73196"/>
                  </a:lnTo>
                  <a:lnTo>
                    <a:pt x="130815" y="60582"/>
                  </a:lnTo>
                  <a:lnTo>
                    <a:pt x="132007" y="46879"/>
                  </a:lnTo>
                  <a:lnTo>
                    <a:pt x="133061" y="28640"/>
                  </a:lnTo>
                  <a:lnTo>
                    <a:pt x="1341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666809" y="3353987"/>
              <a:ext cx="151883" cy="196195"/>
            </a:xfrm>
            <a:custGeom>
              <a:avLst/>
              <a:gdLst/>
              <a:ahLst/>
              <a:cxnLst/>
              <a:rect l="0" t="0" r="0" b="0"/>
              <a:pathLst>
                <a:path w="151883" h="196195">
                  <a:moveTo>
                    <a:pt x="102600" y="4603"/>
                  </a:moveTo>
                  <a:lnTo>
                    <a:pt x="93799" y="1803"/>
                  </a:lnTo>
                  <a:lnTo>
                    <a:pt x="85452" y="302"/>
                  </a:lnTo>
                  <a:lnTo>
                    <a:pt x="76754" y="0"/>
                  </a:lnTo>
                  <a:lnTo>
                    <a:pt x="67633" y="852"/>
                  </a:lnTo>
                  <a:lnTo>
                    <a:pt x="58138" y="2968"/>
                  </a:lnTo>
                  <a:lnTo>
                    <a:pt x="48350" y="6290"/>
                  </a:lnTo>
                  <a:lnTo>
                    <a:pt x="38509" y="10626"/>
                  </a:lnTo>
                  <a:lnTo>
                    <a:pt x="28983" y="15745"/>
                  </a:lnTo>
                  <a:lnTo>
                    <a:pt x="19964" y="21448"/>
                  </a:lnTo>
                  <a:lnTo>
                    <a:pt x="11944" y="27731"/>
                  </a:lnTo>
                  <a:lnTo>
                    <a:pt x="5767" y="34780"/>
                  </a:lnTo>
                  <a:lnTo>
                    <a:pt x="1738" y="42625"/>
                  </a:lnTo>
                  <a:lnTo>
                    <a:pt x="0" y="50841"/>
                  </a:lnTo>
                  <a:lnTo>
                    <a:pt x="796" y="58670"/>
                  </a:lnTo>
                  <a:lnTo>
                    <a:pt x="4003" y="65707"/>
                  </a:lnTo>
                  <a:lnTo>
                    <a:pt x="9392" y="71735"/>
                  </a:lnTo>
                  <a:lnTo>
                    <a:pt x="16812" y="76560"/>
                  </a:lnTo>
                  <a:lnTo>
                    <a:pt x="25978" y="80219"/>
                  </a:lnTo>
                  <a:lnTo>
                    <a:pt x="36367" y="83219"/>
                  </a:lnTo>
                  <a:lnTo>
                    <a:pt x="47322" y="86397"/>
                  </a:lnTo>
                  <a:lnTo>
                    <a:pt x="58426" y="90212"/>
                  </a:lnTo>
                  <a:lnTo>
                    <a:pt x="69490" y="94762"/>
                  </a:lnTo>
                  <a:lnTo>
                    <a:pt x="80452" y="99968"/>
                  </a:lnTo>
                  <a:lnTo>
                    <a:pt x="91302" y="105696"/>
                  </a:lnTo>
                  <a:lnTo>
                    <a:pt x="101895" y="111812"/>
                  </a:lnTo>
                  <a:lnTo>
                    <a:pt x="111942" y="118209"/>
                  </a:lnTo>
                  <a:lnTo>
                    <a:pt x="121328" y="124809"/>
                  </a:lnTo>
                  <a:lnTo>
                    <a:pt x="129938" y="131713"/>
                  </a:lnTo>
                  <a:lnTo>
                    <a:pt x="137576" y="139186"/>
                  </a:lnTo>
                  <a:lnTo>
                    <a:pt x="144214" y="147318"/>
                  </a:lnTo>
                  <a:lnTo>
                    <a:pt x="149331" y="155729"/>
                  </a:lnTo>
                  <a:lnTo>
                    <a:pt x="151882" y="163689"/>
                  </a:lnTo>
                  <a:lnTo>
                    <a:pt x="151519" y="170818"/>
                  </a:lnTo>
                  <a:lnTo>
                    <a:pt x="148511" y="177078"/>
                  </a:lnTo>
                  <a:lnTo>
                    <a:pt x="143370" y="182591"/>
                  </a:lnTo>
                  <a:lnTo>
                    <a:pt x="136614" y="187511"/>
                  </a:lnTo>
                  <a:lnTo>
                    <a:pt x="128523" y="191664"/>
                  </a:lnTo>
                  <a:lnTo>
                    <a:pt x="119130" y="194556"/>
                  </a:lnTo>
                  <a:lnTo>
                    <a:pt x="108560" y="196022"/>
                  </a:lnTo>
                  <a:lnTo>
                    <a:pt x="97026" y="196194"/>
                  </a:lnTo>
                  <a:lnTo>
                    <a:pt x="84752" y="195322"/>
                  </a:lnTo>
                  <a:lnTo>
                    <a:pt x="71956" y="193666"/>
                  </a:lnTo>
                  <a:lnTo>
                    <a:pt x="59401" y="191597"/>
                  </a:lnTo>
                  <a:lnTo>
                    <a:pt x="47166" y="189387"/>
                  </a:lnTo>
                  <a:lnTo>
                    <a:pt x="34176" y="186846"/>
                  </a:lnTo>
                  <a:lnTo>
                    <a:pt x="18372" y="18358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927336" y="3063792"/>
              <a:ext cx="31587" cy="515898"/>
            </a:xfrm>
            <a:custGeom>
              <a:avLst/>
              <a:gdLst/>
              <a:ahLst/>
              <a:cxnLst/>
              <a:rect l="0" t="0" r="0" b="0"/>
              <a:pathLst>
                <a:path w="31587" h="515898">
                  <a:moveTo>
                    <a:pt x="0" y="0"/>
                  </a:moveTo>
                  <a:lnTo>
                    <a:pt x="0" y="14736"/>
                  </a:lnTo>
                  <a:lnTo>
                    <a:pt x="0" y="29288"/>
                  </a:lnTo>
                  <a:lnTo>
                    <a:pt x="5" y="45087"/>
                  </a:lnTo>
                  <a:lnTo>
                    <a:pt x="178" y="62321"/>
                  </a:lnTo>
                  <a:lnTo>
                    <a:pt x="826" y="81110"/>
                  </a:lnTo>
                  <a:lnTo>
                    <a:pt x="2075" y="101341"/>
                  </a:lnTo>
                  <a:lnTo>
                    <a:pt x="3727" y="122435"/>
                  </a:lnTo>
                  <a:lnTo>
                    <a:pt x="5376" y="143498"/>
                  </a:lnTo>
                  <a:lnTo>
                    <a:pt x="6779" y="164041"/>
                  </a:lnTo>
                  <a:lnTo>
                    <a:pt x="7872" y="184424"/>
                  </a:lnTo>
                  <a:lnTo>
                    <a:pt x="8680" y="205627"/>
                  </a:lnTo>
                  <a:lnTo>
                    <a:pt x="9258" y="228139"/>
                  </a:lnTo>
                  <a:lnTo>
                    <a:pt x="9663" y="251328"/>
                  </a:lnTo>
                  <a:lnTo>
                    <a:pt x="9942" y="273763"/>
                  </a:lnTo>
                  <a:lnTo>
                    <a:pt x="10138" y="294665"/>
                  </a:lnTo>
                  <a:lnTo>
                    <a:pt x="10440" y="313767"/>
                  </a:lnTo>
                  <a:lnTo>
                    <a:pt x="11176" y="330979"/>
                  </a:lnTo>
                  <a:lnTo>
                    <a:pt x="12484" y="346480"/>
                  </a:lnTo>
                  <a:lnTo>
                    <a:pt x="14176" y="360755"/>
                  </a:lnTo>
                  <a:lnTo>
                    <a:pt x="15851" y="374444"/>
                  </a:lnTo>
                  <a:lnTo>
                    <a:pt x="17271" y="387970"/>
                  </a:lnTo>
                  <a:lnTo>
                    <a:pt x="18376" y="401688"/>
                  </a:lnTo>
                  <a:lnTo>
                    <a:pt x="19192" y="415972"/>
                  </a:lnTo>
                  <a:lnTo>
                    <a:pt x="19779" y="430944"/>
                  </a:lnTo>
                  <a:lnTo>
                    <a:pt x="20391" y="446182"/>
                  </a:lnTo>
                  <a:lnTo>
                    <a:pt x="21619" y="462530"/>
                  </a:lnTo>
                  <a:lnTo>
                    <a:pt x="24692" y="483662"/>
                  </a:lnTo>
                  <a:lnTo>
                    <a:pt x="31586" y="5158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779938" y="3316476"/>
              <a:ext cx="305327" cy="21058"/>
            </a:xfrm>
            <a:custGeom>
              <a:avLst/>
              <a:gdLst/>
              <a:ahLst/>
              <a:cxnLst/>
              <a:rect l="0" t="0" r="0" b="0"/>
              <a:pathLst>
                <a:path w="305327" h="21058">
                  <a:moveTo>
                    <a:pt x="305326" y="0"/>
                  </a:moveTo>
                  <a:lnTo>
                    <a:pt x="290657" y="0"/>
                  </a:lnTo>
                  <a:lnTo>
                    <a:pt x="276746" y="0"/>
                  </a:lnTo>
                  <a:lnTo>
                    <a:pt x="262248" y="0"/>
                  </a:lnTo>
                  <a:lnTo>
                    <a:pt x="247047" y="0"/>
                  </a:lnTo>
                  <a:lnTo>
                    <a:pt x="231222" y="0"/>
                  </a:lnTo>
                  <a:lnTo>
                    <a:pt x="214910" y="5"/>
                  </a:lnTo>
                  <a:lnTo>
                    <a:pt x="198566" y="178"/>
                  </a:lnTo>
                  <a:lnTo>
                    <a:pt x="182906" y="826"/>
                  </a:lnTo>
                  <a:lnTo>
                    <a:pt x="168255" y="2074"/>
                  </a:lnTo>
                  <a:lnTo>
                    <a:pt x="154114" y="3727"/>
                  </a:lnTo>
                  <a:lnTo>
                    <a:pt x="139400" y="5375"/>
                  </a:lnTo>
                  <a:lnTo>
                    <a:pt x="123538" y="6783"/>
                  </a:lnTo>
                  <a:lnTo>
                    <a:pt x="106779" y="8049"/>
                  </a:lnTo>
                  <a:lnTo>
                    <a:pt x="89904" y="9505"/>
                  </a:lnTo>
                  <a:lnTo>
                    <a:pt x="73414" y="11332"/>
                  </a:lnTo>
                  <a:lnTo>
                    <a:pt x="57871" y="13399"/>
                  </a:lnTo>
                  <a:lnTo>
                    <a:pt x="42411" y="15550"/>
                  </a:lnTo>
                  <a:lnTo>
                    <a:pt x="24567" y="1797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348477" y="3148020"/>
              <a:ext cx="168457" cy="442198"/>
            </a:xfrm>
            <a:custGeom>
              <a:avLst/>
              <a:gdLst/>
              <a:ahLst/>
              <a:cxnLst/>
              <a:rect l="0" t="0" r="0" b="0"/>
              <a:pathLst>
                <a:path w="168457" h="442198">
                  <a:moveTo>
                    <a:pt x="0" y="0"/>
                  </a:moveTo>
                  <a:lnTo>
                    <a:pt x="0" y="11736"/>
                  </a:lnTo>
                  <a:lnTo>
                    <a:pt x="0" y="22864"/>
                  </a:lnTo>
                  <a:lnTo>
                    <a:pt x="0" y="34472"/>
                  </a:lnTo>
                  <a:lnTo>
                    <a:pt x="0" y="46979"/>
                  </a:lnTo>
                  <a:lnTo>
                    <a:pt x="0" y="60935"/>
                  </a:lnTo>
                  <a:lnTo>
                    <a:pt x="4" y="76498"/>
                  </a:lnTo>
                  <a:lnTo>
                    <a:pt x="177" y="93501"/>
                  </a:lnTo>
                  <a:lnTo>
                    <a:pt x="825" y="111659"/>
                  </a:lnTo>
                  <a:lnTo>
                    <a:pt x="2074" y="130682"/>
                  </a:lnTo>
                  <a:lnTo>
                    <a:pt x="3727" y="150164"/>
                  </a:lnTo>
                  <a:lnTo>
                    <a:pt x="5375" y="169615"/>
                  </a:lnTo>
                  <a:lnTo>
                    <a:pt x="6777" y="188769"/>
                  </a:lnTo>
                  <a:lnTo>
                    <a:pt x="7870" y="207561"/>
                  </a:lnTo>
                  <a:lnTo>
                    <a:pt x="8679" y="226026"/>
                  </a:lnTo>
                  <a:lnTo>
                    <a:pt x="9261" y="244219"/>
                  </a:lnTo>
                  <a:lnTo>
                    <a:pt x="9839" y="261879"/>
                  </a:lnTo>
                  <a:lnTo>
                    <a:pt x="10767" y="278446"/>
                  </a:lnTo>
                  <a:lnTo>
                    <a:pt x="12207" y="293712"/>
                  </a:lnTo>
                  <a:lnTo>
                    <a:pt x="13989" y="308100"/>
                  </a:lnTo>
                  <a:lnTo>
                    <a:pt x="15725" y="322450"/>
                  </a:lnTo>
                  <a:lnTo>
                    <a:pt x="17186" y="337254"/>
                  </a:lnTo>
                  <a:lnTo>
                    <a:pt x="18319" y="352488"/>
                  </a:lnTo>
                  <a:lnTo>
                    <a:pt x="19153" y="367802"/>
                  </a:lnTo>
                  <a:lnTo>
                    <a:pt x="19744" y="382955"/>
                  </a:lnTo>
                  <a:lnTo>
                    <a:pt x="19988" y="397708"/>
                  </a:lnTo>
                  <a:lnTo>
                    <a:pt x="19627" y="411760"/>
                  </a:lnTo>
                  <a:lnTo>
                    <a:pt x="18568" y="424933"/>
                  </a:lnTo>
                  <a:lnTo>
                    <a:pt x="16805" y="434188"/>
                  </a:lnTo>
                  <a:lnTo>
                    <a:pt x="14952" y="436121"/>
                  </a:lnTo>
                  <a:lnTo>
                    <a:pt x="14061" y="432697"/>
                  </a:lnTo>
                  <a:lnTo>
                    <a:pt x="14307" y="426147"/>
                  </a:lnTo>
                  <a:lnTo>
                    <a:pt x="15333" y="417696"/>
                  </a:lnTo>
                  <a:lnTo>
                    <a:pt x="16591" y="407813"/>
                  </a:lnTo>
                  <a:lnTo>
                    <a:pt x="17753" y="396795"/>
                  </a:lnTo>
                  <a:lnTo>
                    <a:pt x="18863" y="385068"/>
                  </a:lnTo>
                  <a:lnTo>
                    <a:pt x="20220" y="373169"/>
                  </a:lnTo>
                  <a:lnTo>
                    <a:pt x="21987" y="361411"/>
                  </a:lnTo>
                  <a:lnTo>
                    <a:pt x="24175" y="349898"/>
                  </a:lnTo>
                  <a:lnTo>
                    <a:pt x="26724" y="338632"/>
                  </a:lnTo>
                  <a:lnTo>
                    <a:pt x="29557" y="327575"/>
                  </a:lnTo>
                  <a:lnTo>
                    <a:pt x="32767" y="316843"/>
                  </a:lnTo>
                  <a:lnTo>
                    <a:pt x="36599" y="306703"/>
                  </a:lnTo>
                  <a:lnTo>
                    <a:pt x="41145" y="297253"/>
                  </a:lnTo>
                  <a:lnTo>
                    <a:pt x="46502" y="288602"/>
                  </a:lnTo>
                  <a:lnTo>
                    <a:pt x="52855" y="280936"/>
                  </a:lnTo>
                  <a:lnTo>
                    <a:pt x="60206" y="274275"/>
                  </a:lnTo>
                  <a:lnTo>
                    <a:pt x="68414" y="268971"/>
                  </a:lnTo>
                  <a:lnTo>
                    <a:pt x="77293" y="265764"/>
                  </a:lnTo>
                  <a:lnTo>
                    <a:pt x="86668" y="264869"/>
                  </a:lnTo>
                  <a:lnTo>
                    <a:pt x="96233" y="266047"/>
                  </a:lnTo>
                  <a:lnTo>
                    <a:pt x="105574" y="268889"/>
                  </a:lnTo>
                  <a:lnTo>
                    <a:pt x="114479" y="272987"/>
                  </a:lnTo>
                  <a:lnTo>
                    <a:pt x="122762" y="278160"/>
                  </a:lnTo>
                  <a:lnTo>
                    <a:pt x="130179" y="284447"/>
                  </a:lnTo>
                  <a:lnTo>
                    <a:pt x="136687" y="291782"/>
                  </a:lnTo>
                  <a:lnTo>
                    <a:pt x="142397" y="299994"/>
                  </a:lnTo>
                  <a:lnTo>
                    <a:pt x="147475" y="308882"/>
                  </a:lnTo>
                  <a:lnTo>
                    <a:pt x="152075" y="318276"/>
                  </a:lnTo>
                  <a:lnTo>
                    <a:pt x="156167" y="328194"/>
                  </a:lnTo>
                  <a:lnTo>
                    <a:pt x="159544" y="338838"/>
                  </a:lnTo>
                  <a:lnTo>
                    <a:pt x="162150" y="350259"/>
                  </a:lnTo>
                  <a:lnTo>
                    <a:pt x="164070" y="362369"/>
                  </a:lnTo>
                  <a:lnTo>
                    <a:pt x="165443" y="375031"/>
                  </a:lnTo>
                  <a:lnTo>
                    <a:pt x="166402" y="388087"/>
                  </a:lnTo>
                  <a:lnTo>
                    <a:pt x="167066" y="400816"/>
                  </a:lnTo>
                  <a:lnTo>
                    <a:pt x="167592" y="413188"/>
                  </a:lnTo>
                  <a:lnTo>
                    <a:pt x="168028" y="426287"/>
                  </a:lnTo>
                  <a:lnTo>
                    <a:pt x="168456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573961" y="3393425"/>
              <a:ext cx="185128" cy="217850"/>
            </a:xfrm>
            <a:custGeom>
              <a:avLst/>
              <a:gdLst/>
              <a:ahLst/>
              <a:cxnLst/>
              <a:rect l="0" t="0" r="0" b="0"/>
              <a:pathLst>
                <a:path w="185128" h="217850">
                  <a:moveTo>
                    <a:pt x="69313" y="133621"/>
                  </a:moveTo>
                  <a:lnTo>
                    <a:pt x="75114" y="124820"/>
                  </a:lnTo>
                  <a:lnTo>
                    <a:pt x="80038" y="116473"/>
                  </a:lnTo>
                  <a:lnTo>
                    <a:pt x="84531" y="107770"/>
                  </a:lnTo>
                  <a:lnTo>
                    <a:pt x="88407" y="98476"/>
                  </a:lnTo>
                  <a:lnTo>
                    <a:pt x="91124" y="88333"/>
                  </a:lnTo>
                  <a:lnTo>
                    <a:pt x="92478" y="77292"/>
                  </a:lnTo>
                  <a:lnTo>
                    <a:pt x="92580" y="65625"/>
                  </a:lnTo>
                  <a:lnTo>
                    <a:pt x="91662" y="53804"/>
                  </a:lnTo>
                  <a:lnTo>
                    <a:pt x="89963" y="42123"/>
                  </a:lnTo>
                  <a:lnTo>
                    <a:pt x="87367" y="31012"/>
                  </a:lnTo>
                  <a:lnTo>
                    <a:pt x="83422" y="21083"/>
                  </a:lnTo>
                  <a:lnTo>
                    <a:pt x="77996" y="12571"/>
                  </a:lnTo>
                  <a:lnTo>
                    <a:pt x="71404" y="5857"/>
                  </a:lnTo>
                  <a:lnTo>
                    <a:pt x="64216" y="1621"/>
                  </a:lnTo>
                  <a:lnTo>
                    <a:pt x="56827" y="0"/>
                  </a:lnTo>
                  <a:lnTo>
                    <a:pt x="49425" y="843"/>
                  </a:lnTo>
                  <a:lnTo>
                    <a:pt x="42084" y="3984"/>
                  </a:lnTo>
                  <a:lnTo>
                    <a:pt x="34820" y="9092"/>
                  </a:lnTo>
                  <a:lnTo>
                    <a:pt x="27792" y="15756"/>
                  </a:lnTo>
                  <a:lnTo>
                    <a:pt x="21291" y="23581"/>
                  </a:lnTo>
                  <a:lnTo>
                    <a:pt x="15438" y="32255"/>
                  </a:lnTo>
                  <a:lnTo>
                    <a:pt x="10355" y="41856"/>
                  </a:lnTo>
                  <a:lnTo>
                    <a:pt x="6239" y="52817"/>
                  </a:lnTo>
                  <a:lnTo>
                    <a:pt x="3104" y="65264"/>
                  </a:lnTo>
                  <a:lnTo>
                    <a:pt x="982" y="78878"/>
                  </a:lnTo>
                  <a:lnTo>
                    <a:pt x="0" y="93087"/>
                  </a:lnTo>
                  <a:lnTo>
                    <a:pt x="115" y="107493"/>
                  </a:lnTo>
                  <a:lnTo>
                    <a:pt x="1157" y="121742"/>
                  </a:lnTo>
                  <a:lnTo>
                    <a:pt x="2919" y="135456"/>
                  </a:lnTo>
                  <a:lnTo>
                    <a:pt x="5226" y="148472"/>
                  </a:lnTo>
                  <a:lnTo>
                    <a:pt x="8419" y="160177"/>
                  </a:lnTo>
                  <a:lnTo>
                    <a:pt x="13304" y="169456"/>
                  </a:lnTo>
                  <a:lnTo>
                    <a:pt x="20178" y="175907"/>
                  </a:lnTo>
                  <a:lnTo>
                    <a:pt x="28559" y="179441"/>
                  </a:lnTo>
                  <a:lnTo>
                    <a:pt x="37486" y="179935"/>
                  </a:lnTo>
                  <a:lnTo>
                    <a:pt x="46335" y="177638"/>
                  </a:lnTo>
                  <a:lnTo>
                    <a:pt x="54697" y="173048"/>
                  </a:lnTo>
                  <a:lnTo>
                    <a:pt x="62226" y="166704"/>
                  </a:lnTo>
                  <a:lnTo>
                    <a:pt x="68837" y="159077"/>
                  </a:lnTo>
                  <a:lnTo>
                    <a:pt x="74631" y="150538"/>
                  </a:lnTo>
                  <a:lnTo>
                    <a:pt x="79772" y="141363"/>
                  </a:lnTo>
                  <a:lnTo>
                    <a:pt x="84437" y="131783"/>
                  </a:lnTo>
                  <a:lnTo>
                    <a:pt x="89269" y="123130"/>
                  </a:lnTo>
                  <a:lnTo>
                    <a:pt x="94960" y="118666"/>
                  </a:lnTo>
                  <a:lnTo>
                    <a:pt x="100829" y="119699"/>
                  </a:lnTo>
                  <a:lnTo>
                    <a:pt x="105960" y="124226"/>
                  </a:lnTo>
                  <a:lnTo>
                    <a:pt x="110392" y="130840"/>
                  </a:lnTo>
                  <a:lnTo>
                    <a:pt x="114394" y="138780"/>
                  </a:lnTo>
                  <a:lnTo>
                    <a:pt x="118165" y="147583"/>
                  </a:lnTo>
                  <a:lnTo>
                    <a:pt x="121980" y="156792"/>
                  </a:lnTo>
                  <a:lnTo>
                    <a:pt x="126208" y="165909"/>
                  </a:lnTo>
                  <a:lnTo>
                    <a:pt x="131012" y="174670"/>
                  </a:lnTo>
                  <a:lnTo>
                    <a:pt x="136540" y="182861"/>
                  </a:lnTo>
                  <a:lnTo>
                    <a:pt x="143005" y="190218"/>
                  </a:lnTo>
                  <a:lnTo>
                    <a:pt x="150416" y="196682"/>
                  </a:lnTo>
                  <a:lnTo>
                    <a:pt x="158187" y="202210"/>
                  </a:lnTo>
                  <a:lnTo>
                    <a:pt x="165996" y="207225"/>
                  </a:lnTo>
                  <a:lnTo>
                    <a:pt x="174529" y="212168"/>
                  </a:lnTo>
                  <a:lnTo>
                    <a:pt x="185127" y="2178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738031" y="3348062"/>
              <a:ext cx="178985" cy="207284"/>
            </a:xfrm>
            <a:custGeom>
              <a:avLst/>
              <a:gdLst/>
              <a:ahLst/>
              <a:cxnLst/>
              <a:rect l="0" t="0" r="0" b="0"/>
              <a:pathLst>
                <a:path w="178985" h="207284">
                  <a:moveTo>
                    <a:pt x="0" y="52642"/>
                  </a:moveTo>
                  <a:lnTo>
                    <a:pt x="3001" y="61511"/>
                  </a:lnTo>
                  <a:lnTo>
                    <a:pt x="6423" y="70497"/>
                  </a:lnTo>
                  <a:lnTo>
                    <a:pt x="10624" y="80488"/>
                  </a:lnTo>
                  <a:lnTo>
                    <a:pt x="15697" y="91296"/>
                  </a:lnTo>
                  <a:lnTo>
                    <a:pt x="21827" y="102459"/>
                  </a:lnTo>
                  <a:lnTo>
                    <a:pt x="29001" y="113669"/>
                  </a:lnTo>
                  <a:lnTo>
                    <a:pt x="36742" y="124954"/>
                  </a:lnTo>
                  <a:lnTo>
                    <a:pt x="44241" y="136587"/>
                  </a:lnTo>
                  <a:lnTo>
                    <a:pt x="51059" y="148701"/>
                  </a:lnTo>
                  <a:lnTo>
                    <a:pt x="57278" y="161124"/>
                  </a:lnTo>
                  <a:lnTo>
                    <a:pt x="63295" y="173469"/>
                  </a:lnTo>
                  <a:lnTo>
                    <a:pt x="69380" y="185490"/>
                  </a:lnTo>
                  <a:lnTo>
                    <a:pt x="75638" y="196154"/>
                  </a:lnTo>
                  <a:lnTo>
                    <a:pt x="82079" y="203654"/>
                  </a:lnTo>
                  <a:lnTo>
                    <a:pt x="88674" y="207278"/>
                  </a:lnTo>
                  <a:lnTo>
                    <a:pt x="95223" y="207283"/>
                  </a:lnTo>
                  <a:lnTo>
                    <a:pt x="101387" y="204329"/>
                  </a:lnTo>
                  <a:lnTo>
                    <a:pt x="107011" y="199123"/>
                  </a:lnTo>
                  <a:lnTo>
                    <a:pt x="112109" y="192279"/>
                  </a:lnTo>
                  <a:lnTo>
                    <a:pt x="116765" y="184273"/>
                  </a:lnTo>
                  <a:lnTo>
                    <a:pt x="121084" y="175459"/>
                  </a:lnTo>
                  <a:lnTo>
                    <a:pt x="125155" y="166090"/>
                  </a:lnTo>
                  <a:lnTo>
                    <a:pt x="129050" y="156343"/>
                  </a:lnTo>
                  <a:lnTo>
                    <a:pt x="132822" y="146334"/>
                  </a:lnTo>
                  <a:lnTo>
                    <a:pt x="136508" y="135984"/>
                  </a:lnTo>
                  <a:lnTo>
                    <a:pt x="140137" y="125042"/>
                  </a:lnTo>
                  <a:lnTo>
                    <a:pt x="143727" y="113422"/>
                  </a:lnTo>
                  <a:lnTo>
                    <a:pt x="147291" y="101347"/>
                  </a:lnTo>
                  <a:lnTo>
                    <a:pt x="150835" y="89240"/>
                  </a:lnTo>
                  <a:lnTo>
                    <a:pt x="154369" y="77356"/>
                  </a:lnTo>
                  <a:lnTo>
                    <a:pt x="157895" y="65766"/>
                  </a:lnTo>
                  <a:lnTo>
                    <a:pt x="161415" y="54451"/>
                  </a:lnTo>
                  <a:lnTo>
                    <a:pt x="164927" y="43372"/>
                  </a:lnTo>
                  <a:lnTo>
                    <a:pt x="168281" y="32928"/>
                  </a:lnTo>
                  <a:lnTo>
                    <a:pt x="171510" y="22937"/>
                  </a:lnTo>
                  <a:lnTo>
                    <a:pt x="174897" y="12517"/>
                  </a:lnTo>
                  <a:lnTo>
                    <a:pt x="17898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952202" y="3382691"/>
              <a:ext cx="185913" cy="249787"/>
            </a:xfrm>
            <a:custGeom>
              <a:avLst/>
              <a:gdLst/>
              <a:ahLst/>
              <a:cxnLst/>
              <a:rect l="0" t="0" r="0" b="0"/>
              <a:pathLst>
                <a:path w="185913" h="249787">
                  <a:moveTo>
                    <a:pt x="6927" y="102241"/>
                  </a:moveTo>
                  <a:lnTo>
                    <a:pt x="12862" y="107908"/>
                  </a:lnTo>
                  <a:lnTo>
                    <a:pt x="19067" y="111551"/>
                  </a:lnTo>
                  <a:lnTo>
                    <a:pt x="26162" y="113457"/>
                  </a:lnTo>
                  <a:lnTo>
                    <a:pt x="34103" y="113785"/>
                  </a:lnTo>
                  <a:lnTo>
                    <a:pt x="42749" y="112518"/>
                  </a:lnTo>
                  <a:lnTo>
                    <a:pt x="51939" y="109793"/>
                  </a:lnTo>
                  <a:lnTo>
                    <a:pt x="61365" y="105872"/>
                  </a:lnTo>
                  <a:lnTo>
                    <a:pt x="70607" y="101037"/>
                  </a:lnTo>
                  <a:lnTo>
                    <a:pt x="79447" y="95532"/>
                  </a:lnTo>
                  <a:lnTo>
                    <a:pt x="87855" y="89552"/>
                  </a:lnTo>
                  <a:lnTo>
                    <a:pt x="95887" y="83239"/>
                  </a:lnTo>
                  <a:lnTo>
                    <a:pt x="103617" y="76689"/>
                  </a:lnTo>
                  <a:lnTo>
                    <a:pt x="110792" y="69647"/>
                  </a:lnTo>
                  <a:lnTo>
                    <a:pt x="116859" y="61548"/>
                  </a:lnTo>
                  <a:lnTo>
                    <a:pt x="121598" y="52176"/>
                  </a:lnTo>
                  <a:lnTo>
                    <a:pt x="124780" y="41949"/>
                  </a:lnTo>
                  <a:lnTo>
                    <a:pt x="126016" y="31699"/>
                  </a:lnTo>
                  <a:lnTo>
                    <a:pt x="125280" y="21931"/>
                  </a:lnTo>
                  <a:lnTo>
                    <a:pt x="122514" y="13274"/>
                  </a:lnTo>
                  <a:lnTo>
                    <a:pt x="117467" y="6604"/>
                  </a:lnTo>
                  <a:lnTo>
                    <a:pt x="110230" y="2206"/>
                  </a:lnTo>
                  <a:lnTo>
                    <a:pt x="101475" y="35"/>
                  </a:lnTo>
                  <a:lnTo>
                    <a:pt x="92230" y="0"/>
                  </a:lnTo>
                  <a:lnTo>
                    <a:pt x="83131" y="1829"/>
                  </a:lnTo>
                  <a:lnTo>
                    <a:pt x="74417" y="5306"/>
                  </a:lnTo>
                  <a:lnTo>
                    <a:pt x="66111" y="10372"/>
                  </a:lnTo>
                  <a:lnTo>
                    <a:pt x="58162" y="16847"/>
                  </a:lnTo>
                  <a:lnTo>
                    <a:pt x="50654" y="24463"/>
                  </a:lnTo>
                  <a:lnTo>
                    <a:pt x="43823" y="32945"/>
                  </a:lnTo>
                  <a:lnTo>
                    <a:pt x="37742" y="42056"/>
                  </a:lnTo>
                  <a:lnTo>
                    <a:pt x="32333" y="51615"/>
                  </a:lnTo>
                  <a:lnTo>
                    <a:pt x="27464" y="61484"/>
                  </a:lnTo>
                  <a:lnTo>
                    <a:pt x="23003" y="71567"/>
                  </a:lnTo>
                  <a:lnTo>
                    <a:pt x="18837" y="81794"/>
                  </a:lnTo>
                  <a:lnTo>
                    <a:pt x="14877" y="92121"/>
                  </a:lnTo>
                  <a:lnTo>
                    <a:pt x="11068" y="102519"/>
                  </a:lnTo>
                  <a:lnTo>
                    <a:pt x="7525" y="113129"/>
                  </a:lnTo>
                  <a:lnTo>
                    <a:pt x="4525" y="124246"/>
                  </a:lnTo>
                  <a:lnTo>
                    <a:pt x="2181" y="135982"/>
                  </a:lnTo>
                  <a:lnTo>
                    <a:pt x="606" y="148136"/>
                  </a:lnTo>
                  <a:lnTo>
                    <a:pt x="0" y="160295"/>
                  </a:lnTo>
                  <a:lnTo>
                    <a:pt x="376" y="172214"/>
                  </a:lnTo>
                  <a:lnTo>
                    <a:pt x="1765" y="183828"/>
                  </a:lnTo>
                  <a:lnTo>
                    <a:pt x="4292" y="195159"/>
                  </a:lnTo>
                  <a:lnTo>
                    <a:pt x="7922" y="206253"/>
                  </a:lnTo>
                  <a:lnTo>
                    <a:pt x="12647" y="216839"/>
                  </a:lnTo>
                  <a:lnTo>
                    <a:pt x="18567" y="226348"/>
                  </a:lnTo>
                  <a:lnTo>
                    <a:pt x="25633" y="234551"/>
                  </a:lnTo>
                  <a:lnTo>
                    <a:pt x="33988" y="241212"/>
                  </a:lnTo>
                  <a:lnTo>
                    <a:pt x="44030" y="245937"/>
                  </a:lnTo>
                  <a:lnTo>
                    <a:pt x="55817" y="248706"/>
                  </a:lnTo>
                  <a:lnTo>
                    <a:pt x="68799" y="249786"/>
                  </a:lnTo>
                  <a:lnTo>
                    <a:pt x="82045" y="249540"/>
                  </a:lnTo>
                  <a:lnTo>
                    <a:pt x="94986" y="248305"/>
                  </a:lnTo>
                  <a:lnTo>
                    <a:pt x="107435" y="246362"/>
                  </a:lnTo>
                  <a:lnTo>
                    <a:pt x="119402" y="243922"/>
                  </a:lnTo>
                  <a:lnTo>
                    <a:pt x="130958" y="241141"/>
                  </a:lnTo>
                  <a:lnTo>
                    <a:pt x="141937" y="238282"/>
                  </a:lnTo>
                  <a:lnTo>
                    <a:pt x="153100" y="235441"/>
                  </a:lnTo>
                  <a:lnTo>
                    <a:pt x="166545" y="232368"/>
                  </a:lnTo>
                  <a:lnTo>
                    <a:pt x="185912" y="2285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1" name="Freeform 100"/>
          <p:cNvSpPr/>
          <p:nvPr/>
        </p:nvSpPr>
        <p:spPr>
          <a:xfrm>
            <a:off x="6572114" y="3328125"/>
            <a:ext cx="250353" cy="269061"/>
          </a:xfrm>
          <a:custGeom>
            <a:avLst/>
            <a:gdLst/>
            <a:ahLst/>
            <a:cxnLst/>
            <a:rect l="0" t="0" r="0" b="0"/>
            <a:pathLst>
              <a:path w="250353" h="269061">
                <a:moveTo>
                  <a:pt x="166124" y="51522"/>
                </a:moveTo>
                <a:lnTo>
                  <a:pt x="160257" y="42788"/>
                </a:lnTo>
                <a:lnTo>
                  <a:pt x="154693" y="35082"/>
                </a:lnTo>
                <a:lnTo>
                  <a:pt x="148888" y="27684"/>
                </a:lnTo>
                <a:lnTo>
                  <a:pt x="142635" y="20596"/>
                </a:lnTo>
                <a:lnTo>
                  <a:pt x="135657" y="14065"/>
                </a:lnTo>
                <a:lnTo>
                  <a:pt x="127880" y="8207"/>
                </a:lnTo>
                <a:lnTo>
                  <a:pt x="119551" y="3461"/>
                </a:lnTo>
                <a:lnTo>
                  <a:pt x="111120" y="635"/>
                </a:lnTo>
                <a:lnTo>
                  <a:pt x="102860" y="0"/>
                </a:lnTo>
                <a:lnTo>
                  <a:pt x="94858" y="1355"/>
                </a:lnTo>
                <a:lnTo>
                  <a:pt x="87105" y="4315"/>
                </a:lnTo>
                <a:lnTo>
                  <a:pt x="79559" y="8489"/>
                </a:lnTo>
                <a:lnTo>
                  <a:pt x="72168" y="13541"/>
                </a:lnTo>
                <a:lnTo>
                  <a:pt x="64891" y="19216"/>
                </a:lnTo>
                <a:lnTo>
                  <a:pt x="57699" y="25331"/>
                </a:lnTo>
                <a:lnTo>
                  <a:pt x="50734" y="32078"/>
                </a:lnTo>
                <a:lnTo>
                  <a:pt x="44283" y="39979"/>
                </a:lnTo>
                <a:lnTo>
                  <a:pt x="38459" y="49225"/>
                </a:lnTo>
                <a:lnTo>
                  <a:pt x="33056" y="59708"/>
                </a:lnTo>
                <a:lnTo>
                  <a:pt x="27660" y="71195"/>
                </a:lnTo>
                <a:lnTo>
                  <a:pt x="22036" y="83443"/>
                </a:lnTo>
                <a:lnTo>
                  <a:pt x="16445" y="96242"/>
                </a:lnTo>
                <a:lnTo>
                  <a:pt x="11523" y="109433"/>
                </a:lnTo>
                <a:lnTo>
                  <a:pt x="7584" y="122895"/>
                </a:lnTo>
                <a:lnTo>
                  <a:pt x="4617" y="136544"/>
                </a:lnTo>
                <a:lnTo>
                  <a:pt x="2469" y="150320"/>
                </a:lnTo>
                <a:lnTo>
                  <a:pt x="956" y="164182"/>
                </a:lnTo>
                <a:lnTo>
                  <a:pt x="75" y="178102"/>
                </a:lnTo>
                <a:lnTo>
                  <a:pt x="0" y="192061"/>
                </a:lnTo>
                <a:lnTo>
                  <a:pt x="766" y="206037"/>
                </a:lnTo>
                <a:lnTo>
                  <a:pt x="2431" y="219694"/>
                </a:lnTo>
                <a:lnTo>
                  <a:pt x="5151" y="232412"/>
                </a:lnTo>
                <a:lnTo>
                  <a:pt x="8915" y="243915"/>
                </a:lnTo>
                <a:lnTo>
                  <a:pt x="13730" y="253773"/>
                </a:lnTo>
                <a:lnTo>
                  <a:pt x="19711" y="261265"/>
                </a:lnTo>
                <a:lnTo>
                  <a:pt x="26810" y="266222"/>
                </a:lnTo>
                <a:lnTo>
                  <a:pt x="34846" y="268771"/>
                </a:lnTo>
                <a:lnTo>
                  <a:pt x="43610" y="269060"/>
                </a:lnTo>
                <a:lnTo>
                  <a:pt x="52907" y="267398"/>
                </a:lnTo>
                <a:lnTo>
                  <a:pt x="62421" y="263863"/>
                </a:lnTo>
                <a:lnTo>
                  <a:pt x="71726" y="258225"/>
                </a:lnTo>
                <a:lnTo>
                  <a:pt x="80613" y="250547"/>
                </a:lnTo>
                <a:lnTo>
                  <a:pt x="89053" y="241140"/>
                </a:lnTo>
                <a:lnTo>
                  <a:pt x="97109" y="230386"/>
                </a:lnTo>
                <a:lnTo>
                  <a:pt x="104863" y="218629"/>
                </a:lnTo>
                <a:lnTo>
                  <a:pt x="112394" y="205989"/>
                </a:lnTo>
                <a:lnTo>
                  <a:pt x="119765" y="192374"/>
                </a:lnTo>
                <a:lnTo>
                  <a:pt x="127015" y="177814"/>
                </a:lnTo>
                <a:lnTo>
                  <a:pt x="133851" y="162613"/>
                </a:lnTo>
                <a:lnTo>
                  <a:pt x="139683" y="147256"/>
                </a:lnTo>
                <a:lnTo>
                  <a:pt x="144274" y="132040"/>
                </a:lnTo>
                <a:lnTo>
                  <a:pt x="147864" y="117230"/>
                </a:lnTo>
                <a:lnTo>
                  <a:pt x="150971" y="103132"/>
                </a:lnTo>
                <a:lnTo>
                  <a:pt x="153933" y="89909"/>
                </a:lnTo>
                <a:lnTo>
                  <a:pt x="156162" y="80079"/>
                </a:lnTo>
                <a:lnTo>
                  <a:pt x="156988" y="76942"/>
                </a:lnTo>
                <a:lnTo>
                  <a:pt x="157047" y="79622"/>
                </a:lnTo>
                <a:lnTo>
                  <a:pt x="156995" y="86311"/>
                </a:lnTo>
                <a:lnTo>
                  <a:pt x="157363" y="95601"/>
                </a:lnTo>
                <a:lnTo>
                  <a:pt x="158365" y="106557"/>
                </a:lnTo>
                <a:lnTo>
                  <a:pt x="159992" y="118585"/>
                </a:lnTo>
                <a:lnTo>
                  <a:pt x="162140" y="131304"/>
                </a:lnTo>
                <a:lnTo>
                  <a:pt x="164694" y="144469"/>
                </a:lnTo>
                <a:lnTo>
                  <a:pt x="167710" y="157761"/>
                </a:lnTo>
                <a:lnTo>
                  <a:pt x="171410" y="170771"/>
                </a:lnTo>
                <a:lnTo>
                  <a:pt x="175862" y="183300"/>
                </a:lnTo>
                <a:lnTo>
                  <a:pt x="180986" y="195172"/>
                </a:lnTo>
                <a:lnTo>
                  <a:pt x="186650" y="206155"/>
                </a:lnTo>
                <a:lnTo>
                  <a:pt x="192725" y="216200"/>
                </a:lnTo>
                <a:lnTo>
                  <a:pt x="199372" y="225128"/>
                </a:lnTo>
                <a:lnTo>
                  <a:pt x="208007" y="233407"/>
                </a:lnTo>
                <a:lnTo>
                  <a:pt x="222739" y="241767"/>
                </a:lnTo>
                <a:lnTo>
                  <a:pt x="250352" y="25156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6" name="Group 115"/>
          <p:cNvGrpSpPr/>
          <p:nvPr/>
        </p:nvGrpSpPr>
        <p:grpSpPr>
          <a:xfrm>
            <a:off x="3634706" y="4095585"/>
            <a:ext cx="2092797" cy="617684"/>
            <a:chOff x="3634706" y="4095585"/>
            <a:chExt cx="2092797" cy="617684"/>
          </a:xfrm>
        </p:grpSpPr>
        <p:sp>
          <p:nvSpPr>
            <p:cNvPr id="102" name="Freeform 101"/>
            <p:cNvSpPr/>
            <p:nvPr/>
          </p:nvSpPr>
          <p:spPr>
            <a:xfrm>
              <a:off x="3634706" y="4119645"/>
              <a:ext cx="155554" cy="593624"/>
            </a:xfrm>
            <a:custGeom>
              <a:avLst/>
              <a:gdLst/>
              <a:ahLst/>
              <a:cxnLst/>
              <a:rect l="0" t="0" r="0" b="0"/>
              <a:pathLst>
                <a:path w="155554" h="593624">
                  <a:moveTo>
                    <a:pt x="92382" y="386552"/>
                  </a:moveTo>
                  <a:lnTo>
                    <a:pt x="89381" y="377751"/>
                  </a:lnTo>
                  <a:lnTo>
                    <a:pt x="85959" y="369404"/>
                  </a:lnTo>
                  <a:lnTo>
                    <a:pt x="81758" y="360723"/>
                  </a:lnTo>
                  <a:lnTo>
                    <a:pt x="76685" y="352294"/>
                  </a:lnTo>
                  <a:lnTo>
                    <a:pt x="70555" y="345392"/>
                  </a:lnTo>
                  <a:lnTo>
                    <a:pt x="63381" y="340622"/>
                  </a:lnTo>
                  <a:lnTo>
                    <a:pt x="55639" y="338256"/>
                  </a:lnTo>
                  <a:lnTo>
                    <a:pt x="48140" y="338565"/>
                  </a:lnTo>
                  <a:lnTo>
                    <a:pt x="41322" y="341414"/>
                  </a:lnTo>
                  <a:lnTo>
                    <a:pt x="35104" y="346547"/>
                  </a:lnTo>
                  <a:lnTo>
                    <a:pt x="29087" y="353788"/>
                  </a:lnTo>
                  <a:lnTo>
                    <a:pt x="23011" y="362836"/>
                  </a:lnTo>
                  <a:lnTo>
                    <a:pt x="17098" y="373312"/>
                  </a:lnTo>
                  <a:lnTo>
                    <a:pt x="11953" y="384859"/>
                  </a:lnTo>
                  <a:lnTo>
                    <a:pt x="7860" y="397187"/>
                  </a:lnTo>
                  <a:lnTo>
                    <a:pt x="4790" y="410396"/>
                  </a:lnTo>
                  <a:lnTo>
                    <a:pt x="2570" y="424933"/>
                  </a:lnTo>
                  <a:lnTo>
                    <a:pt x="1010" y="440930"/>
                  </a:lnTo>
                  <a:lnTo>
                    <a:pt x="97" y="457911"/>
                  </a:lnTo>
                  <a:lnTo>
                    <a:pt x="0" y="475002"/>
                  </a:lnTo>
                  <a:lnTo>
                    <a:pt x="747" y="491678"/>
                  </a:lnTo>
                  <a:lnTo>
                    <a:pt x="2230" y="507620"/>
                  </a:lnTo>
                  <a:lnTo>
                    <a:pt x="4295" y="522553"/>
                  </a:lnTo>
                  <a:lnTo>
                    <a:pt x="6801" y="536440"/>
                  </a:lnTo>
                  <a:lnTo>
                    <a:pt x="9788" y="549257"/>
                  </a:lnTo>
                  <a:lnTo>
                    <a:pt x="13470" y="560888"/>
                  </a:lnTo>
                  <a:lnTo>
                    <a:pt x="17921" y="571370"/>
                  </a:lnTo>
                  <a:lnTo>
                    <a:pt x="23384" y="580397"/>
                  </a:lnTo>
                  <a:lnTo>
                    <a:pt x="30340" y="587258"/>
                  </a:lnTo>
                  <a:lnTo>
                    <a:pt x="38905" y="591746"/>
                  </a:lnTo>
                  <a:lnTo>
                    <a:pt x="48573" y="593623"/>
                  </a:lnTo>
                  <a:lnTo>
                    <a:pt x="58439" y="592389"/>
                  </a:lnTo>
                  <a:lnTo>
                    <a:pt x="67955" y="588061"/>
                  </a:lnTo>
                  <a:lnTo>
                    <a:pt x="76780" y="580596"/>
                  </a:lnTo>
                  <a:lnTo>
                    <a:pt x="84628" y="569645"/>
                  </a:lnTo>
                  <a:lnTo>
                    <a:pt x="91452" y="555368"/>
                  </a:lnTo>
                  <a:lnTo>
                    <a:pt x="97220" y="538784"/>
                  </a:lnTo>
                  <a:lnTo>
                    <a:pt x="101812" y="521446"/>
                  </a:lnTo>
                  <a:lnTo>
                    <a:pt x="105281" y="504311"/>
                  </a:lnTo>
                  <a:lnTo>
                    <a:pt x="107970" y="487573"/>
                  </a:lnTo>
                  <a:lnTo>
                    <a:pt x="110399" y="470969"/>
                  </a:lnTo>
                  <a:lnTo>
                    <a:pt x="112886" y="454283"/>
                  </a:lnTo>
                  <a:lnTo>
                    <a:pt x="115390" y="437431"/>
                  </a:lnTo>
                  <a:lnTo>
                    <a:pt x="117618" y="420410"/>
                  </a:lnTo>
                  <a:lnTo>
                    <a:pt x="119409" y="403249"/>
                  </a:lnTo>
                  <a:lnTo>
                    <a:pt x="120593" y="386145"/>
                  </a:lnTo>
                  <a:lnTo>
                    <a:pt x="120931" y="369433"/>
                  </a:lnTo>
                  <a:lnTo>
                    <a:pt x="120380" y="353263"/>
                  </a:lnTo>
                  <a:lnTo>
                    <a:pt x="119212" y="337456"/>
                  </a:lnTo>
                  <a:lnTo>
                    <a:pt x="117897" y="321616"/>
                  </a:lnTo>
                  <a:lnTo>
                    <a:pt x="116717" y="305515"/>
                  </a:lnTo>
                  <a:lnTo>
                    <a:pt x="115605" y="289260"/>
                  </a:lnTo>
                  <a:lnTo>
                    <a:pt x="114252" y="273187"/>
                  </a:lnTo>
                  <a:lnTo>
                    <a:pt x="112495" y="257479"/>
                  </a:lnTo>
                  <a:lnTo>
                    <a:pt x="110484" y="241997"/>
                  </a:lnTo>
                  <a:lnTo>
                    <a:pt x="108587" y="226383"/>
                  </a:lnTo>
                  <a:lnTo>
                    <a:pt x="107010" y="210437"/>
                  </a:lnTo>
                  <a:lnTo>
                    <a:pt x="105628" y="194287"/>
                  </a:lnTo>
                  <a:lnTo>
                    <a:pt x="104094" y="178286"/>
                  </a:lnTo>
                  <a:lnTo>
                    <a:pt x="102210" y="162634"/>
                  </a:lnTo>
                  <a:lnTo>
                    <a:pt x="99944" y="147530"/>
                  </a:lnTo>
                  <a:lnTo>
                    <a:pt x="97344" y="133234"/>
                  </a:lnTo>
                  <a:lnTo>
                    <a:pt x="94481" y="119805"/>
                  </a:lnTo>
                  <a:lnTo>
                    <a:pt x="91423" y="107143"/>
                  </a:lnTo>
                  <a:lnTo>
                    <a:pt x="88223" y="95093"/>
                  </a:lnTo>
                  <a:lnTo>
                    <a:pt x="84921" y="83495"/>
                  </a:lnTo>
                  <a:lnTo>
                    <a:pt x="81382" y="72059"/>
                  </a:lnTo>
                  <a:lnTo>
                    <a:pt x="77321" y="60381"/>
                  </a:lnTo>
                  <a:lnTo>
                    <a:pt x="72623" y="48268"/>
                  </a:lnTo>
                  <a:lnTo>
                    <a:pt x="67332" y="36030"/>
                  </a:lnTo>
                  <a:lnTo>
                    <a:pt x="61555" y="24347"/>
                  </a:lnTo>
                  <a:lnTo>
                    <a:pt x="55395" y="13595"/>
                  </a:lnTo>
                  <a:lnTo>
                    <a:pt x="48459" y="4878"/>
                  </a:lnTo>
                  <a:lnTo>
                    <a:pt x="41043" y="58"/>
                  </a:lnTo>
                  <a:lnTo>
                    <a:pt x="34710" y="0"/>
                  </a:lnTo>
                  <a:lnTo>
                    <a:pt x="29888" y="4798"/>
                  </a:lnTo>
                  <a:lnTo>
                    <a:pt x="26406" y="13860"/>
                  </a:lnTo>
                  <a:lnTo>
                    <a:pt x="24126" y="25831"/>
                  </a:lnTo>
                  <a:lnTo>
                    <a:pt x="23078" y="38945"/>
                  </a:lnTo>
                  <a:lnTo>
                    <a:pt x="23166" y="52106"/>
                  </a:lnTo>
                  <a:lnTo>
                    <a:pt x="24029" y="65027"/>
                  </a:lnTo>
                  <a:lnTo>
                    <a:pt x="25145" y="77921"/>
                  </a:lnTo>
                  <a:lnTo>
                    <a:pt x="26193" y="90965"/>
                  </a:lnTo>
                  <a:lnTo>
                    <a:pt x="27217" y="104218"/>
                  </a:lnTo>
                  <a:lnTo>
                    <a:pt x="28512" y="117671"/>
                  </a:lnTo>
                  <a:lnTo>
                    <a:pt x="30235" y="131289"/>
                  </a:lnTo>
                  <a:lnTo>
                    <a:pt x="32394" y="145031"/>
                  </a:lnTo>
                  <a:lnTo>
                    <a:pt x="34921" y="158865"/>
                  </a:lnTo>
                  <a:lnTo>
                    <a:pt x="37736" y="172768"/>
                  </a:lnTo>
                  <a:lnTo>
                    <a:pt x="40763" y="186883"/>
                  </a:lnTo>
                  <a:lnTo>
                    <a:pt x="43941" y="201505"/>
                  </a:lnTo>
                  <a:lnTo>
                    <a:pt x="47220" y="216748"/>
                  </a:lnTo>
                  <a:lnTo>
                    <a:pt x="50403" y="232410"/>
                  </a:lnTo>
                  <a:lnTo>
                    <a:pt x="53161" y="248076"/>
                  </a:lnTo>
                  <a:lnTo>
                    <a:pt x="55353" y="263509"/>
                  </a:lnTo>
                  <a:lnTo>
                    <a:pt x="57163" y="278804"/>
                  </a:lnTo>
                  <a:lnTo>
                    <a:pt x="58993" y="294292"/>
                  </a:lnTo>
                  <a:lnTo>
                    <a:pt x="61083" y="310148"/>
                  </a:lnTo>
                  <a:lnTo>
                    <a:pt x="63659" y="326069"/>
                  </a:lnTo>
                  <a:lnTo>
                    <a:pt x="67000" y="341385"/>
                  </a:lnTo>
                  <a:lnTo>
                    <a:pt x="71174" y="355766"/>
                  </a:lnTo>
                  <a:lnTo>
                    <a:pt x="75927" y="369373"/>
                  </a:lnTo>
                  <a:lnTo>
                    <a:pt x="80802" y="382658"/>
                  </a:lnTo>
                  <a:lnTo>
                    <a:pt x="85521" y="395926"/>
                  </a:lnTo>
                  <a:lnTo>
                    <a:pt x="89993" y="409142"/>
                  </a:lnTo>
                  <a:lnTo>
                    <a:pt x="94222" y="422030"/>
                  </a:lnTo>
                  <a:lnTo>
                    <a:pt x="98254" y="434450"/>
                  </a:lnTo>
                  <a:lnTo>
                    <a:pt x="102302" y="446572"/>
                  </a:lnTo>
                  <a:lnTo>
                    <a:pt x="106712" y="458778"/>
                  </a:lnTo>
                  <a:lnTo>
                    <a:pt x="111648" y="471282"/>
                  </a:lnTo>
                  <a:lnTo>
                    <a:pt x="117101" y="483967"/>
                  </a:lnTo>
                  <a:lnTo>
                    <a:pt x="122987" y="496490"/>
                  </a:lnTo>
                  <a:lnTo>
                    <a:pt x="129232" y="508579"/>
                  </a:lnTo>
                  <a:lnTo>
                    <a:pt x="136019" y="519306"/>
                  </a:lnTo>
                  <a:lnTo>
                    <a:pt x="144277" y="525826"/>
                  </a:lnTo>
                  <a:lnTo>
                    <a:pt x="155553" y="5234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805400" y="4432639"/>
              <a:ext cx="163844" cy="207352"/>
            </a:xfrm>
            <a:custGeom>
              <a:avLst/>
              <a:gdLst/>
              <a:ahLst/>
              <a:cxnLst/>
              <a:rect l="0" t="0" r="0" b="0"/>
              <a:pathLst>
                <a:path w="163844" h="207352">
                  <a:moveTo>
                    <a:pt x="5916" y="105143"/>
                  </a:moveTo>
                  <a:lnTo>
                    <a:pt x="14717" y="99343"/>
                  </a:lnTo>
                  <a:lnTo>
                    <a:pt x="23064" y="94418"/>
                  </a:lnTo>
                  <a:lnTo>
                    <a:pt x="31758" y="89911"/>
                  </a:lnTo>
                  <a:lnTo>
                    <a:pt x="40706" y="85517"/>
                  </a:lnTo>
                  <a:lnTo>
                    <a:pt x="49553" y="80856"/>
                  </a:lnTo>
                  <a:lnTo>
                    <a:pt x="58096" y="75745"/>
                  </a:lnTo>
                  <a:lnTo>
                    <a:pt x="66457" y="70341"/>
                  </a:lnTo>
                  <a:lnTo>
                    <a:pt x="74983" y="65017"/>
                  </a:lnTo>
                  <a:lnTo>
                    <a:pt x="83853" y="59978"/>
                  </a:lnTo>
                  <a:lnTo>
                    <a:pt x="92606" y="54781"/>
                  </a:lnTo>
                  <a:lnTo>
                    <a:pt x="100270" y="48468"/>
                  </a:lnTo>
                  <a:lnTo>
                    <a:pt x="106373" y="40600"/>
                  </a:lnTo>
                  <a:lnTo>
                    <a:pt x="110452" y="31704"/>
                  </a:lnTo>
                  <a:lnTo>
                    <a:pt x="111832" y="22955"/>
                  </a:lnTo>
                  <a:lnTo>
                    <a:pt x="110420" y="15045"/>
                  </a:lnTo>
                  <a:lnTo>
                    <a:pt x="106572" y="8466"/>
                  </a:lnTo>
                  <a:lnTo>
                    <a:pt x="100799" y="3737"/>
                  </a:lnTo>
                  <a:lnTo>
                    <a:pt x="93596" y="942"/>
                  </a:lnTo>
                  <a:lnTo>
                    <a:pt x="85529" y="0"/>
                  </a:lnTo>
                  <a:lnTo>
                    <a:pt x="77211" y="865"/>
                  </a:lnTo>
                  <a:lnTo>
                    <a:pt x="68995" y="3334"/>
                  </a:lnTo>
                  <a:lnTo>
                    <a:pt x="61007" y="7257"/>
                  </a:lnTo>
                  <a:lnTo>
                    <a:pt x="53256" y="12630"/>
                  </a:lnTo>
                  <a:lnTo>
                    <a:pt x="45711" y="19316"/>
                  </a:lnTo>
                  <a:lnTo>
                    <a:pt x="38490" y="27074"/>
                  </a:lnTo>
                  <a:lnTo>
                    <a:pt x="31859" y="35652"/>
                  </a:lnTo>
                  <a:lnTo>
                    <a:pt x="25914" y="44828"/>
                  </a:lnTo>
                  <a:lnTo>
                    <a:pt x="20599" y="54429"/>
                  </a:lnTo>
                  <a:lnTo>
                    <a:pt x="15794" y="64327"/>
                  </a:lnTo>
                  <a:lnTo>
                    <a:pt x="11381" y="74438"/>
                  </a:lnTo>
                  <a:lnTo>
                    <a:pt x="7416" y="85024"/>
                  </a:lnTo>
                  <a:lnTo>
                    <a:pt x="4124" y="96657"/>
                  </a:lnTo>
                  <a:lnTo>
                    <a:pt x="1585" y="109553"/>
                  </a:lnTo>
                  <a:lnTo>
                    <a:pt x="49" y="123300"/>
                  </a:lnTo>
                  <a:lnTo>
                    <a:pt x="0" y="137067"/>
                  </a:lnTo>
                  <a:lnTo>
                    <a:pt x="1568" y="150358"/>
                  </a:lnTo>
                  <a:lnTo>
                    <a:pt x="4741" y="162873"/>
                  </a:lnTo>
                  <a:lnTo>
                    <a:pt x="9538" y="174352"/>
                  </a:lnTo>
                  <a:lnTo>
                    <a:pt x="15805" y="184759"/>
                  </a:lnTo>
                  <a:lnTo>
                    <a:pt x="23436" y="193745"/>
                  </a:lnTo>
                  <a:lnTo>
                    <a:pt x="32452" y="200586"/>
                  </a:lnTo>
                  <a:lnTo>
                    <a:pt x="42733" y="205073"/>
                  </a:lnTo>
                  <a:lnTo>
                    <a:pt x="53888" y="207291"/>
                  </a:lnTo>
                  <a:lnTo>
                    <a:pt x="65368" y="207351"/>
                  </a:lnTo>
                  <a:lnTo>
                    <a:pt x="76823" y="205536"/>
                  </a:lnTo>
                  <a:lnTo>
                    <a:pt x="87953" y="202066"/>
                  </a:lnTo>
                  <a:lnTo>
                    <a:pt x="98428" y="197005"/>
                  </a:lnTo>
                  <a:lnTo>
                    <a:pt x="108139" y="190533"/>
                  </a:lnTo>
                  <a:lnTo>
                    <a:pt x="117151" y="182918"/>
                  </a:lnTo>
                  <a:lnTo>
                    <a:pt x="125598" y="174437"/>
                  </a:lnTo>
                  <a:lnTo>
                    <a:pt x="133610" y="165336"/>
                  </a:lnTo>
                  <a:lnTo>
                    <a:pt x="141001" y="156059"/>
                  </a:lnTo>
                  <a:lnTo>
                    <a:pt x="148001" y="146251"/>
                  </a:lnTo>
                  <a:lnTo>
                    <a:pt x="155227" y="133932"/>
                  </a:lnTo>
                  <a:lnTo>
                    <a:pt x="163843" y="1156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976742" y="4435530"/>
              <a:ext cx="129373" cy="186481"/>
            </a:xfrm>
            <a:custGeom>
              <a:avLst/>
              <a:gdLst/>
              <a:ahLst/>
              <a:cxnLst/>
              <a:rect l="0" t="0" r="0" b="0"/>
              <a:pathLst>
                <a:path w="129373" h="186481">
                  <a:moveTo>
                    <a:pt x="3030" y="81195"/>
                  </a:moveTo>
                  <a:lnTo>
                    <a:pt x="3097" y="92863"/>
                  </a:lnTo>
                  <a:lnTo>
                    <a:pt x="3737" y="103352"/>
                  </a:lnTo>
                  <a:lnTo>
                    <a:pt x="5033" y="113653"/>
                  </a:lnTo>
                  <a:lnTo>
                    <a:pt x="6893" y="123955"/>
                  </a:lnTo>
                  <a:lnTo>
                    <a:pt x="9210" y="134298"/>
                  </a:lnTo>
                  <a:lnTo>
                    <a:pt x="11859" y="144617"/>
                  </a:lnTo>
                  <a:lnTo>
                    <a:pt x="14141" y="152411"/>
                  </a:lnTo>
                  <a:lnTo>
                    <a:pt x="15077" y="154379"/>
                  </a:lnTo>
                  <a:lnTo>
                    <a:pt x="14629" y="151185"/>
                  </a:lnTo>
                  <a:lnTo>
                    <a:pt x="13153" y="144339"/>
                  </a:lnTo>
                  <a:lnTo>
                    <a:pt x="11150" y="135049"/>
                  </a:lnTo>
                  <a:lnTo>
                    <a:pt x="9166" y="124149"/>
                  </a:lnTo>
                  <a:lnTo>
                    <a:pt x="7482" y="112191"/>
                  </a:lnTo>
                  <a:lnTo>
                    <a:pt x="6006" y="99702"/>
                  </a:lnTo>
                  <a:lnTo>
                    <a:pt x="4397" y="87226"/>
                  </a:lnTo>
                  <a:lnTo>
                    <a:pt x="2471" y="75048"/>
                  </a:lnTo>
                  <a:lnTo>
                    <a:pt x="683" y="63239"/>
                  </a:lnTo>
                  <a:lnTo>
                    <a:pt x="0" y="51765"/>
                  </a:lnTo>
                  <a:lnTo>
                    <a:pt x="882" y="40571"/>
                  </a:lnTo>
                  <a:lnTo>
                    <a:pt x="3460" y="29916"/>
                  </a:lnTo>
                  <a:lnTo>
                    <a:pt x="7790" y="20359"/>
                  </a:lnTo>
                  <a:lnTo>
                    <a:pt x="13707" y="12128"/>
                  </a:lnTo>
                  <a:lnTo>
                    <a:pt x="20918" y="5619"/>
                  </a:lnTo>
                  <a:lnTo>
                    <a:pt x="29112" y="1526"/>
                  </a:lnTo>
                  <a:lnTo>
                    <a:pt x="38020" y="0"/>
                  </a:lnTo>
                  <a:lnTo>
                    <a:pt x="47268" y="739"/>
                  </a:lnTo>
                  <a:lnTo>
                    <a:pt x="56395" y="3278"/>
                  </a:lnTo>
                  <a:lnTo>
                    <a:pt x="65157" y="7174"/>
                  </a:lnTo>
                  <a:lnTo>
                    <a:pt x="73344" y="12379"/>
                  </a:lnTo>
                  <a:lnTo>
                    <a:pt x="80697" y="19219"/>
                  </a:lnTo>
                  <a:lnTo>
                    <a:pt x="87162" y="27744"/>
                  </a:lnTo>
                  <a:lnTo>
                    <a:pt x="92843" y="37738"/>
                  </a:lnTo>
                  <a:lnTo>
                    <a:pt x="97901" y="48895"/>
                  </a:lnTo>
                  <a:lnTo>
                    <a:pt x="102493" y="60917"/>
                  </a:lnTo>
                  <a:lnTo>
                    <a:pt x="106749" y="73395"/>
                  </a:lnTo>
                  <a:lnTo>
                    <a:pt x="110769" y="85837"/>
                  </a:lnTo>
                  <a:lnTo>
                    <a:pt x="114620" y="97984"/>
                  </a:lnTo>
                  <a:lnTo>
                    <a:pt x="118190" y="109937"/>
                  </a:lnTo>
                  <a:lnTo>
                    <a:pt x="121209" y="122034"/>
                  </a:lnTo>
                  <a:lnTo>
                    <a:pt x="123570" y="134455"/>
                  </a:lnTo>
                  <a:lnTo>
                    <a:pt x="125328" y="146624"/>
                  </a:lnTo>
                  <a:lnTo>
                    <a:pt x="126782" y="158494"/>
                  </a:lnTo>
                  <a:lnTo>
                    <a:pt x="128057" y="171109"/>
                  </a:lnTo>
                  <a:lnTo>
                    <a:pt x="129372" y="1864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4156084" y="4390383"/>
              <a:ext cx="155170" cy="211222"/>
            </a:xfrm>
            <a:custGeom>
              <a:avLst/>
              <a:gdLst/>
              <a:ahLst/>
              <a:cxnLst/>
              <a:rect l="0" t="0" r="0" b="0"/>
              <a:pathLst>
                <a:path w="155170" h="211222">
                  <a:moveTo>
                    <a:pt x="55315" y="0"/>
                  </a:moveTo>
                  <a:lnTo>
                    <a:pt x="46647" y="5935"/>
                  </a:lnTo>
                  <a:lnTo>
                    <a:pt x="39581" y="12139"/>
                  </a:lnTo>
                  <a:lnTo>
                    <a:pt x="33475" y="19235"/>
                  </a:lnTo>
                  <a:lnTo>
                    <a:pt x="28074" y="27175"/>
                  </a:lnTo>
                  <a:lnTo>
                    <a:pt x="23212" y="35821"/>
                  </a:lnTo>
                  <a:lnTo>
                    <a:pt x="18753" y="45016"/>
                  </a:lnTo>
                  <a:lnTo>
                    <a:pt x="14586" y="54616"/>
                  </a:lnTo>
                  <a:lnTo>
                    <a:pt x="10627" y="64505"/>
                  </a:lnTo>
                  <a:lnTo>
                    <a:pt x="6820" y="74599"/>
                  </a:lnTo>
                  <a:lnTo>
                    <a:pt x="3450" y="84832"/>
                  </a:lnTo>
                  <a:lnTo>
                    <a:pt x="1097" y="95161"/>
                  </a:lnTo>
                  <a:lnTo>
                    <a:pt x="0" y="105560"/>
                  </a:lnTo>
                  <a:lnTo>
                    <a:pt x="79" y="116172"/>
                  </a:lnTo>
                  <a:lnTo>
                    <a:pt x="1121" y="127288"/>
                  </a:lnTo>
                  <a:lnTo>
                    <a:pt x="2900" y="139021"/>
                  </a:lnTo>
                  <a:lnTo>
                    <a:pt x="5381" y="151003"/>
                  </a:lnTo>
                  <a:lnTo>
                    <a:pt x="8716" y="162513"/>
                  </a:lnTo>
                  <a:lnTo>
                    <a:pt x="12924" y="173175"/>
                  </a:lnTo>
                  <a:lnTo>
                    <a:pt x="18054" y="182790"/>
                  </a:lnTo>
                  <a:lnTo>
                    <a:pt x="24254" y="191176"/>
                  </a:lnTo>
                  <a:lnTo>
                    <a:pt x="31501" y="198361"/>
                  </a:lnTo>
                  <a:lnTo>
                    <a:pt x="39640" y="204202"/>
                  </a:lnTo>
                  <a:lnTo>
                    <a:pt x="48474" y="208311"/>
                  </a:lnTo>
                  <a:lnTo>
                    <a:pt x="57822" y="210629"/>
                  </a:lnTo>
                  <a:lnTo>
                    <a:pt x="67539" y="211221"/>
                  </a:lnTo>
                  <a:lnTo>
                    <a:pt x="77514" y="210106"/>
                  </a:lnTo>
                  <a:lnTo>
                    <a:pt x="87663" y="207469"/>
                  </a:lnTo>
                  <a:lnTo>
                    <a:pt x="97766" y="203598"/>
                  </a:lnTo>
                  <a:lnTo>
                    <a:pt x="107476" y="198792"/>
                  </a:lnTo>
                  <a:lnTo>
                    <a:pt x="116633" y="193300"/>
                  </a:lnTo>
                  <a:lnTo>
                    <a:pt x="125086" y="187157"/>
                  </a:lnTo>
                  <a:lnTo>
                    <a:pt x="132618" y="180202"/>
                  </a:lnTo>
                  <a:lnTo>
                    <a:pt x="139199" y="172407"/>
                  </a:lnTo>
                  <a:lnTo>
                    <a:pt x="144788" y="163715"/>
                  </a:lnTo>
                  <a:lnTo>
                    <a:pt x="149252" y="153969"/>
                  </a:lnTo>
                  <a:lnTo>
                    <a:pt x="152618" y="143192"/>
                  </a:lnTo>
                  <a:lnTo>
                    <a:pt x="154727" y="131700"/>
                  </a:lnTo>
                  <a:lnTo>
                    <a:pt x="155169" y="119994"/>
                  </a:lnTo>
                  <a:lnTo>
                    <a:pt x="153873" y="108386"/>
                  </a:lnTo>
                  <a:lnTo>
                    <a:pt x="151054" y="97153"/>
                  </a:lnTo>
                  <a:lnTo>
                    <a:pt x="147028" y="86610"/>
                  </a:lnTo>
                  <a:lnTo>
                    <a:pt x="142100" y="76854"/>
                  </a:lnTo>
                  <a:lnTo>
                    <a:pt x="136522" y="67811"/>
                  </a:lnTo>
                  <a:lnTo>
                    <a:pt x="130488" y="59343"/>
                  </a:lnTo>
                  <a:lnTo>
                    <a:pt x="124145" y="51318"/>
                  </a:lnTo>
                  <a:lnTo>
                    <a:pt x="117899" y="43917"/>
                  </a:lnTo>
                  <a:lnTo>
                    <a:pt x="111802" y="36910"/>
                  </a:lnTo>
                  <a:lnTo>
                    <a:pt x="105321" y="29679"/>
                  </a:lnTo>
                  <a:lnTo>
                    <a:pt x="97429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4348269" y="4420452"/>
              <a:ext cx="231628" cy="191031"/>
            </a:xfrm>
            <a:custGeom>
              <a:avLst/>
              <a:gdLst/>
              <a:ahLst/>
              <a:cxnLst/>
              <a:rect l="0" t="0" r="0" b="0"/>
              <a:pathLst>
                <a:path w="231628" h="191031">
                  <a:moveTo>
                    <a:pt x="0" y="96273"/>
                  </a:moveTo>
                  <a:lnTo>
                    <a:pt x="5800" y="108008"/>
                  </a:lnTo>
                  <a:lnTo>
                    <a:pt x="10725" y="119137"/>
                  </a:lnTo>
                  <a:lnTo>
                    <a:pt x="15210" y="130632"/>
                  </a:lnTo>
                  <a:lnTo>
                    <a:pt x="18748" y="138988"/>
                  </a:lnTo>
                  <a:lnTo>
                    <a:pt x="20677" y="139997"/>
                  </a:lnTo>
                  <a:lnTo>
                    <a:pt x="21466" y="135448"/>
                  </a:lnTo>
                  <a:lnTo>
                    <a:pt x="21677" y="127409"/>
                  </a:lnTo>
                  <a:lnTo>
                    <a:pt x="21646" y="117201"/>
                  </a:lnTo>
                  <a:lnTo>
                    <a:pt x="21537" y="105629"/>
                  </a:lnTo>
                  <a:lnTo>
                    <a:pt x="21420" y="93193"/>
                  </a:lnTo>
                  <a:lnTo>
                    <a:pt x="21321" y="80202"/>
                  </a:lnTo>
                  <a:lnTo>
                    <a:pt x="21248" y="66857"/>
                  </a:lnTo>
                  <a:lnTo>
                    <a:pt x="21364" y="53445"/>
                  </a:lnTo>
                  <a:lnTo>
                    <a:pt x="21972" y="40355"/>
                  </a:lnTo>
                  <a:lnTo>
                    <a:pt x="23206" y="27791"/>
                  </a:lnTo>
                  <a:lnTo>
                    <a:pt x="25358" y="16575"/>
                  </a:lnTo>
                  <a:lnTo>
                    <a:pt x="28938" y="8162"/>
                  </a:lnTo>
                  <a:lnTo>
                    <a:pt x="34086" y="3109"/>
                  </a:lnTo>
                  <a:lnTo>
                    <a:pt x="40477" y="1328"/>
                  </a:lnTo>
                  <a:lnTo>
                    <a:pt x="47522" y="2552"/>
                  </a:lnTo>
                  <a:lnTo>
                    <a:pt x="54807" y="6299"/>
                  </a:lnTo>
                  <a:lnTo>
                    <a:pt x="61967" y="12013"/>
                  </a:lnTo>
                  <a:lnTo>
                    <a:pt x="68614" y="19185"/>
                  </a:lnTo>
                  <a:lnTo>
                    <a:pt x="74597" y="27404"/>
                  </a:lnTo>
                  <a:lnTo>
                    <a:pt x="79952" y="36357"/>
                  </a:lnTo>
                  <a:lnTo>
                    <a:pt x="84791" y="45818"/>
                  </a:lnTo>
                  <a:lnTo>
                    <a:pt x="89241" y="55555"/>
                  </a:lnTo>
                  <a:lnTo>
                    <a:pt x="93624" y="62945"/>
                  </a:lnTo>
                  <a:lnTo>
                    <a:pt x="97677" y="64625"/>
                  </a:lnTo>
                  <a:lnTo>
                    <a:pt x="100550" y="61246"/>
                  </a:lnTo>
                  <a:lnTo>
                    <a:pt x="102367" y="54300"/>
                  </a:lnTo>
                  <a:lnTo>
                    <a:pt x="103817" y="45294"/>
                  </a:lnTo>
                  <a:lnTo>
                    <a:pt x="105787" y="35651"/>
                  </a:lnTo>
                  <a:lnTo>
                    <a:pt x="108719" y="26183"/>
                  </a:lnTo>
                  <a:lnTo>
                    <a:pt x="112977" y="17504"/>
                  </a:lnTo>
                  <a:lnTo>
                    <a:pt x="119033" y="10260"/>
                  </a:lnTo>
                  <a:lnTo>
                    <a:pt x="126948" y="4656"/>
                  </a:lnTo>
                  <a:lnTo>
                    <a:pt x="136159" y="1025"/>
                  </a:lnTo>
                  <a:lnTo>
                    <a:pt x="145709" y="0"/>
                  </a:lnTo>
                  <a:lnTo>
                    <a:pt x="155007" y="1684"/>
                  </a:lnTo>
                  <a:lnTo>
                    <a:pt x="163686" y="5897"/>
                  </a:lnTo>
                  <a:lnTo>
                    <a:pt x="171434" y="12452"/>
                  </a:lnTo>
                  <a:lnTo>
                    <a:pt x="178196" y="21002"/>
                  </a:lnTo>
                  <a:lnTo>
                    <a:pt x="184092" y="30960"/>
                  </a:lnTo>
                  <a:lnTo>
                    <a:pt x="189302" y="41618"/>
                  </a:lnTo>
                  <a:lnTo>
                    <a:pt x="193999" y="52524"/>
                  </a:lnTo>
                  <a:lnTo>
                    <a:pt x="198327" y="63623"/>
                  </a:lnTo>
                  <a:lnTo>
                    <a:pt x="202395" y="75140"/>
                  </a:lnTo>
                  <a:lnTo>
                    <a:pt x="206279" y="87186"/>
                  </a:lnTo>
                  <a:lnTo>
                    <a:pt x="209872" y="99734"/>
                  </a:lnTo>
                  <a:lnTo>
                    <a:pt x="212905" y="112699"/>
                  </a:lnTo>
                  <a:lnTo>
                    <a:pt x="215281" y="125967"/>
                  </a:lnTo>
                  <a:lnTo>
                    <a:pt x="217248" y="139039"/>
                  </a:lnTo>
                  <a:lnTo>
                    <a:pt x="219608" y="152423"/>
                  </a:lnTo>
                  <a:lnTo>
                    <a:pt x="223686" y="168410"/>
                  </a:lnTo>
                  <a:lnTo>
                    <a:pt x="231627" y="1910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4643067" y="4464082"/>
              <a:ext cx="31587" cy="126344"/>
            </a:xfrm>
            <a:custGeom>
              <a:avLst/>
              <a:gdLst/>
              <a:ahLst/>
              <a:cxnLst/>
              <a:rect l="0" t="0" r="0" b="0"/>
              <a:pathLst>
                <a:path w="31587" h="126344">
                  <a:moveTo>
                    <a:pt x="0" y="0"/>
                  </a:moveTo>
                  <a:lnTo>
                    <a:pt x="67" y="11669"/>
                  </a:lnTo>
                  <a:lnTo>
                    <a:pt x="708" y="22158"/>
                  </a:lnTo>
                  <a:lnTo>
                    <a:pt x="2004" y="32459"/>
                  </a:lnTo>
                  <a:lnTo>
                    <a:pt x="3864" y="42761"/>
                  </a:lnTo>
                  <a:lnTo>
                    <a:pt x="6180" y="53104"/>
                  </a:lnTo>
                  <a:lnTo>
                    <a:pt x="8847" y="63489"/>
                  </a:lnTo>
                  <a:lnTo>
                    <a:pt x="11810" y="73839"/>
                  </a:lnTo>
                  <a:lnTo>
                    <a:pt x="15470" y="85235"/>
                  </a:lnTo>
                  <a:lnTo>
                    <a:pt x="21263" y="100915"/>
                  </a:lnTo>
                  <a:lnTo>
                    <a:pt x="31586" y="1263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4622010" y="430615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727295" y="4411858"/>
              <a:ext cx="178985" cy="210153"/>
            </a:xfrm>
            <a:custGeom>
              <a:avLst/>
              <a:gdLst/>
              <a:ahLst/>
              <a:cxnLst/>
              <a:rect l="0" t="0" r="0" b="0"/>
              <a:pathLst>
                <a:path w="178985" h="210153">
                  <a:moveTo>
                    <a:pt x="0" y="10111"/>
                  </a:moveTo>
                  <a:lnTo>
                    <a:pt x="2934" y="18912"/>
                  </a:lnTo>
                  <a:lnTo>
                    <a:pt x="5716" y="27259"/>
                  </a:lnTo>
                  <a:lnTo>
                    <a:pt x="8616" y="35962"/>
                  </a:lnTo>
                  <a:lnTo>
                    <a:pt x="11656" y="45256"/>
                  </a:lnTo>
                  <a:lnTo>
                    <a:pt x="14821" y="55399"/>
                  </a:lnTo>
                  <a:lnTo>
                    <a:pt x="18089" y="66444"/>
                  </a:lnTo>
                  <a:lnTo>
                    <a:pt x="21600" y="78283"/>
                  </a:lnTo>
                  <a:lnTo>
                    <a:pt x="25640" y="90753"/>
                  </a:lnTo>
                  <a:lnTo>
                    <a:pt x="30318" y="103696"/>
                  </a:lnTo>
                  <a:lnTo>
                    <a:pt x="35425" y="116979"/>
                  </a:lnTo>
                  <a:lnTo>
                    <a:pt x="40546" y="130501"/>
                  </a:lnTo>
                  <a:lnTo>
                    <a:pt x="45433" y="144184"/>
                  </a:lnTo>
                  <a:lnTo>
                    <a:pt x="50018" y="157813"/>
                  </a:lnTo>
                  <a:lnTo>
                    <a:pt x="54325" y="171044"/>
                  </a:lnTo>
                  <a:lnTo>
                    <a:pt x="58353" y="183643"/>
                  </a:lnTo>
                  <a:lnTo>
                    <a:pt x="60353" y="192837"/>
                  </a:lnTo>
                  <a:lnTo>
                    <a:pt x="58950" y="194971"/>
                  </a:lnTo>
                  <a:lnTo>
                    <a:pt x="56078" y="190816"/>
                  </a:lnTo>
                  <a:lnTo>
                    <a:pt x="52915" y="182342"/>
                  </a:lnTo>
                  <a:lnTo>
                    <a:pt x="50083" y="171330"/>
                  </a:lnTo>
                  <a:lnTo>
                    <a:pt x="47813" y="158928"/>
                  </a:lnTo>
                  <a:lnTo>
                    <a:pt x="46105" y="145784"/>
                  </a:lnTo>
                  <a:lnTo>
                    <a:pt x="44869" y="132243"/>
                  </a:lnTo>
                  <a:lnTo>
                    <a:pt x="43993" y="118491"/>
                  </a:lnTo>
                  <a:lnTo>
                    <a:pt x="43215" y="104789"/>
                  </a:lnTo>
                  <a:lnTo>
                    <a:pt x="42152" y="91496"/>
                  </a:lnTo>
                  <a:lnTo>
                    <a:pt x="40625" y="78770"/>
                  </a:lnTo>
                  <a:lnTo>
                    <a:pt x="38955" y="66593"/>
                  </a:lnTo>
                  <a:lnTo>
                    <a:pt x="37826" y="54875"/>
                  </a:lnTo>
                  <a:lnTo>
                    <a:pt x="37599" y="43516"/>
                  </a:lnTo>
                  <a:lnTo>
                    <a:pt x="38619" y="32752"/>
                  </a:lnTo>
                  <a:lnTo>
                    <a:pt x="41366" y="23121"/>
                  </a:lnTo>
                  <a:lnTo>
                    <a:pt x="45929" y="14836"/>
                  </a:lnTo>
                  <a:lnTo>
                    <a:pt x="52248" y="8121"/>
                  </a:lnTo>
                  <a:lnTo>
                    <a:pt x="60303" y="3358"/>
                  </a:lnTo>
                  <a:lnTo>
                    <a:pt x="69894" y="578"/>
                  </a:lnTo>
                  <a:lnTo>
                    <a:pt x="80399" y="0"/>
                  </a:lnTo>
                  <a:lnTo>
                    <a:pt x="90901" y="2182"/>
                  </a:lnTo>
                  <a:lnTo>
                    <a:pt x="100878" y="7164"/>
                  </a:lnTo>
                  <a:lnTo>
                    <a:pt x="110031" y="14405"/>
                  </a:lnTo>
                  <a:lnTo>
                    <a:pt x="118107" y="23084"/>
                  </a:lnTo>
                  <a:lnTo>
                    <a:pt x="125096" y="32586"/>
                  </a:lnTo>
                  <a:lnTo>
                    <a:pt x="131316" y="42708"/>
                  </a:lnTo>
                  <a:lnTo>
                    <a:pt x="137277" y="53552"/>
                  </a:lnTo>
                  <a:lnTo>
                    <a:pt x="143287" y="65140"/>
                  </a:lnTo>
                  <a:lnTo>
                    <a:pt x="149141" y="77379"/>
                  </a:lnTo>
                  <a:lnTo>
                    <a:pt x="154240" y="90133"/>
                  </a:lnTo>
                  <a:lnTo>
                    <a:pt x="158303" y="103269"/>
                  </a:lnTo>
                  <a:lnTo>
                    <a:pt x="161522" y="116515"/>
                  </a:lnTo>
                  <a:lnTo>
                    <a:pt x="164373" y="129483"/>
                  </a:lnTo>
                  <a:lnTo>
                    <a:pt x="167175" y="141976"/>
                  </a:lnTo>
                  <a:lnTo>
                    <a:pt x="169916" y="153919"/>
                  </a:lnTo>
                  <a:lnTo>
                    <a:pt x="172600" y="166644"/>
                  </a:lnTo>
                  <a:lnTo>
                    <a:pt x="175470" y="183500"/>
                  </a:lnTo>
                  <a:lnTo>
                    <a:pt x="178984" y="2101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991279" y="4357223"/>
              <a:ext cx="220328" cy="278664"/>
            </a:xfrm>
            <a:custGeom>
              <a:avLst/>
              <a:gdLst/>
              <a:ahLst/>
              <a:cxnLst/>
              <a:rect l="0" t="0" r="0" b="0"/>
              <a:pathLst>
                <a:path w="220328" h="278664">
                  <a:moveTo>
                    <a:pt x="72928" y="180559"/>
                  </a:moveTo>
                  <a:lnTo>
                    <a:pt x="78729" y="171758"/>
                  </a:lnTo>
                  <a:lnTo>
                    <a:pt x="83653" y="163411"/>
                  </a:lnTo>
                  <a:lnTo>
                    <a:pt x="88151" y="154703"/>
                  </a:lnTo>
                  <a:lnTo>
                    <a:pt x="92199" y="145237"/>
                  </a:lnTo>
                  <a:lnTo>
                    <a:pt x="95564" y="134445"/>
                  </a:lnTo>
                  <a:lnTo>
                    <a:pt x="98168" y="122156"/>
                  </a:lnTo>
                  <a:lnTo>
                    <a:pt x="99922" y="108836"/>
                  </a:lnTo>
                  <a:lnTo>
                    <a:pt x="100653" y="95366"/>
                  </a:lnTo>
                  <a:lnTo>
                    <a:pt x="100361" y="82275"/>
                  </a:lnTo>
                  <a:lnTo>
                    <a:pt x="99029" y="69725"/>
                  </a:lnTo>
                  <a:lnTo>
                    <a:pt x="96541" y="57691"/>
                  </a:lnTo>
                  <a:lnTo>
                    <a:pt x="92937" y="46086"/>
                  </a:lnTo>
                  <a:lnTo>
                    <a:pt x="88229" y="34970"/>
                  </a:lnTo>
                  <a:lnTo>
                    <a:pt x="82321" y="24564"/>
                  </a:lnTo>
                  <a:lnTo>
                    <a:pt x="75272" y="14952"/>
                  </a:lnTo>
                  <a:lnTo>
                    <a:pt x="67268" y="6869"/>
                  </a:lnTo>
                  <a:lnTo>
                    <a:pt x="58526" y="1713"/>
                  </a:lnTo>
                  <a:lnTo>
                    <a:pt x="49248" y="0"/>
                  </a:lnTo>
                  <a:lnTo>
                    <a:pt x="39919" y="1615"/>
                  </a:lnTo>
                  <a:lnTo>
                    <a:pt x="31268" y="6273"/>
                  </a:lnTo>
                  <a:lnTo>
                    <a:pt x="23643" y="13478"/>
                  </a:lnTo>
                  <a:lnTo>
                    <a:pt x="17204" y="22667"/>
                  </a:lnTo>
                  <a:lnTo>
                    <a:pt x="12095" y="33326"/>
                  </a:lnTo>
                  <a:lnTo>
                    <a:pt x="8252" y="45044"/>
                  </a:lnTo>
                  <a:lnTo>
                    <a:pt x="5466" y="57669"/>
                  </a:lnTo>
                  <a:lnTo>
                    <a:pt x="3496" y="71281"/>
                  </a:lnTo>
                  <a:lnTo>
                    <a:pt x="2127" y="85842"/>
                  </a:lnTo>
                  <a:lnTo>
                    <a:pt x="1187" y="101045"/>
                  </a:lnTo>
                  <a:lnTo>
                    <a:pt x="548" y="116404"/>
                  </a:lnTo>
                  <a:lnTo>
                    <a:pt x="119" y="131631"/>
                  </a:lnTo>
                  <a:lnTo>
                    <a:pt x="0" y="146788"/>
                  </a:lnTo>
                  <a:lnTo>
                    <a:pt x="451" y="162184"/>
                  </a:lnTo>
                  <a:lnTo>
                    <a:pt x="1578" y="177979"/>
                  </a:lnTo>
                  <a:lnTo>
                    <a:pt x="3488" y="193858"/>
                  </a:lnTo>
                  <a:lnTo>
                    <a:pt x="6373" y="209146"/>
                  </a:lnTo>
                  <a:lnTo>
                    <a:pt x="10244" y="223501"/>
                  </a:lnTo>
                  <a:lnTo>
                    <a:pt x="14961" y="236750"/>
                  </a:lnTo>
                  <a:lnTo>
                    <a:pt x="20345" y="248730"/>
                  </a:lnTo>
                  <a:lnTo>
                    <a:pt x="26227" y="259472"/>
                  </a:lnTo>
                  <a:lnTo>
                    <a:pt x="32634" y="268516"/>
                  </a:lnTo>
                  <a:lnTo>
                    <a:pt x="39765" y="274863"/>
                  </a:lnTo>
                  <a:lnTo>
                    <a:pt x="47666" y="278200"/>
                  </a:lnTo>
                  <a:lnTo>
                    <a:pt x="55919" y="278663"/>
                  </a:lnTo>
                  <a:lnTo>
                    <a:pt x="63773" y="276472"/>
                  </a:lnTo>
                  <a:lnTo>
                    <a:pt x="70831" y="272033"/>
                  </a:lnTo>
                  <a:lnTo>
                    <a:pt x="77043" y="265666"/>
                  </a:lnTo>
                  <a:lnTo>
                    <a:pt x="82524" y="257514"/>
                  </a:lnTo>
                  <a:lnTo>
                    <a:pt x="87432" y="247816"/>
                  </a:lnTo>
                  <a:lnTo>
                    <a:pt x="91916" y="236885"/>
                  </a:lnTo>
                  <a:lnTo>
                    <a:pt x="96095" y="225024"/>
                  </a:lnTo>
                  <a:lnTo>
                    <a:pt x="100057" y="212491"/>
                  </a:lnTo>
                  <a:lnTo>
                    <a:pt x="103703" y="199481"/>
                  </a:lnTo>
                  <a:lnTo>
                    <a:pt x="106773" y="186142"/>
                  </a:lnTo>
                  <a:lnTo>
                    <a:pt x="109170" y="172577"/>
                  </a:lnTo>
                  <a:lnTo>
                    <a:pt x="110947" y="158857"/>
                  </a:lnTo>
                  <a:lnTo>
                    <a:pt x="112224" y="145032"/>
                  </a:lnTo>
                  <a:lnTo>
                    <a:pt x="113120" y="131225"/>
                  </a:lnTo>
                  <a:lnTo>
                    <a:pt x="113782" y="120520"/>
                  </a:lnTo>
                  <a:lnTo>
                    <a:pt x="114613" y="116973"/>
                  </a:lnTo>
                  <a:lnTo>
                    <a:pt x="116225" y="119661"/>
                  </a:lnTo>
                  <a:lnTo>
                    <a:pt x="118915" y="126545"/>
                  </a:lnTo>
                  <a:lnTo>
                    <a:pt x="122503" y="135904"/>
                  </a:lnTo>
                  <a:lnTo>
                    <a:pt x="126513" y="146430"/>
                  </a:lnTo>
                  <a:lnTo>
                    <a:pt x="130616" y="157371"/>
                  </a:lnTo>
                  <a:lnTo>
                    <a:pt x="134824" y="168222"/>
                  </a:lnTo>
                  <a:lnTo>
                    <a:pt x="139399" y="178540"/>
                  </a:lnTo>
                  <a:lnTo>
                    <a:pt x="144483" y="188152"/>
                  </a:lnTo>
                  <a:lnTo>
                    <a:pt x="150389" y="196766"/>
                  </a:lnTo>
                  <a:lnTo>
                    <a:pt x="157650" y="203886"/>
                  </a:lnTo>
                  <a:lnTo>
                    <a:pt x="166417" y="209362"/>
                  </a:lnTo>
                  <a:lnTo>
                    <a:pt x="176052" y="212720"/>
                  </a:lnTo>
                  <a:lnTo>
                    <a:pt x="185365" y="213019"/>
                  </a:lnTo>
                  <a:lnTo>
                    <a:pt x="193691" y="210048"/>
                  </a:lnTo>
                  <a:lnTo>
                    <a:pt x="200755" y="204802"/>
                  </a:lnTo>
                  <a:lnTo>
                    <a:pt x="207106" y="198603"/>
                  </a:lnTo>
                  <a:lnTo>
                    <a:pt x="213293" y="190907"/>
                  </a:lnTo>
                  <a:lnTo>
                    <a:pt x="220327" y="1805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5211606" y="4095585"/>
              <a:ext cx="42115" cy="442198"/>
            </a:xfrm>
            <a:custGeom>
              <a:avLst/>
              <a:gdLst/>
              <a:ahLst/>
              <a:cxnLst/>
              <a:rect l="0" t="0" r="0" b="0"/>
              <a:pathLst>
                <a:path w="42115" h="442198">
                  <a:moveTo>
                    <a:pt x="0" y="0"/>
                  </a:moveTo>
                  <a:lnTo>
                    <a:pt x="4" y="8683"/>
                  </a:lnTo>
                  <a:lnTo>
                    <a:pt x="177" y="21376"/>
                  </a:lnTo>
                  <a:lnTo>
                    <a:pt x="825" y="36851"/>
                  </a:lnTo>
                  <a:lnTo>
                    <a:pt x="2074" y="54607"/>
                  </a:lnTo>
                  <a:lnTo>
                    <a:pt x="3727" y="73724"/>
                  </a:lnTo>
                  <a:lnTo>
                    <a:pt x="5375" y="92855"/>
                  </a:lnTo>
                  <a:lnTo>
                    <a:pt x="6778" y="111231"/>
                  </a:lnTo>
                  <a:lnTo>
                    <a:pt x="7871" y="128649"/>
                  </a:lnTo>
                  <a:lnTo>
                    <a:pt x="8678" y="145186"/>
                  </a:lnTo>
                  <a:lnTo>
                    <a:pt x="9261" y="161012"/>
                  </a:lnTo>
                  <a:lnTo>
                    <a:pt x="9839" y="176303"/>
                  </a:lnTo>
                  <a:lnTo>
                    <a:pt x="10767" y="191206"/>
                  </a:lnTo>
                  <a:lnTo>
                    <a:pt x="12207" y="205836"/>
                  </a:lnTo>
                  <a:lnTo>
                    <a:pt x="13989" y="220275"/>
                  </a:lnTo>
                  <a:lnTo>
                    <a:pt x="15725" y="234584"/>
                  </a:lnTo>
                  <a:lnTo>
                    <a:pt x="17191" y="248805"/>
                  </a:lnTo>
                  <a:lnTo>
                    <a:pt x="18496" y="262965"/>
                  </a:lnTo>
                  <a:lnTo>
                    <a:pt x="19980" y="277085"/>
                  </a:lnTo>
                  <a:lnTo>
                    <a:pt x="21824" y="291178"/>
                  </a:lnTo>
                  <a:lnTo>
                    <a:pt x="23893" y="305253"/>
                  </a:lnTo>
                  <a:lnTo>
                    <a:pt x="25829" y="319315"/>
                  </a:lnTo>
                  <a:lnTo>
                    <a:pt x="27433" y="333370"/>
                  </a:lnTo>
                  <a:lnTo>
                    <a:pt x="28832" y="347419"/>
                  </a:lnTo>
                  <a:lnTo>
                    <a:pt x="30378" y="361464"/>
                  </a:lnTo>
                  <a:lnTo>
                    <a:pt x="32266" y="375493"/>
                  </a:lnTo>
                  <a:lnTo>
                    <a:pt x="34373" y="389093"/>
                  </a:lnTo>
                  <a:lnTo>
                    <a:pt x="36556" y="402897"/>
                  </a:lnTo>
                  <a:lnTo>
                    <a:pt x="39008" y="419235"/>
                  </a:lnTo>
                  <a:lnTo>
                    <a:pt x="42114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5064207" y="4288368"/>
              <a:ext cx="294799" cy="49374"/>
            </a:xfrm>
            <a:custGeom>
              <a:avLst/>
              <a:gdLst/>
              <a:ahLst/>
              <a:cxnLst/>
              <a:rect l="0" t="0" r="0" b="0"/>
              <a:pathLst>
                <a:path w="294799" h="49374">
                  <a:moveTo>
                    <a:pt x="294798" y="17787"/>
                  </a:moveTo>
                  <a:lnTo>
                    <a:pt x="285929" y="14853"/>
                  </a:lnTo>
                  <a:lnTo>
                    <a:pt x="276943" y="12071"/>
                  </a:lnTo>
                  <a:lnTo>
                    <a:pt x="266938" y="9176"/>
                  </a:lnTo>
                  <a:lnTo>
                    <a:pt x="255612" y="6309"/>
                  </a:lnTo>
                  <a:lnTo>
                    <a:pt x="242504" y="3792"/>
                  </a:lnTo>
                  <a:lnTo>
                    <a:pt x="227543" y="1786"/>
                  </a:lnTo>
                  <a:lnTo>
                    <a:pt x="211127" y="446"/>
                  </a:lnTo>
                  <a:lnTo>
                    <a:pt x="193902" y="0"/>
                  </a:lnTo>
                  <a:lnTo>
                    <a:pt x="176330" y="480"/>
                  </a:lnTo>
                  <a:lnTo>
                    <a:pt x="158976" y="1769"/>
                  </a:lnTo>
                  <a:lnTo>
                    <a:pt x="142558" y="3697"/>
                  </a:lnTo>
                  <a:lnTo>
                    <a:pt x="127369" y="6107"/>
                  </a:lnTo>
                  <a:lnTo>
                    <a:pt x="113188" y="9030"/>
                  </a:lnTo>
                  <a:lnTo>
                    <a:pt x="99503" y="12668"/>
                  </a:lnTo>
                  <a:lnTo>
                    <a:pt x="85959" y="17074"/>
                  </a:lnTo>
                  <a:lnTo>
                    <a:pt x="72554" y="21998"/>
                  </a:lnTo>
                  <a:lnTo>
                    <a:pt x="59539" y="26996"/>
                  </a:lnTo>
                  <a:lnTo>
                    <a:pt x="47051" y="31796"/>
                  </a:lnTo>
                  <a:lnTo>
                    <a:pt x="35523" y="36168"/>
                  </a:lnTo>
                  <a:lnTo>
                    <a:pt x="24618" y="40265"/>
                  </a:lnTo>
                  <a:lnTo>
                    <a:pt x="13379" y="44443"/>
                  </a:lnTo>
                  <a:lnTo>
                    <a:pt x="0" y="493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5318885" y="4358798"/>
              <a:ext cx="151264" cy="197101"/>
            </a:xfrm>
            <a:custGeom>
              <a:avLst/>
              <a:gdLst/>
              <a:ahLst/>
              <a:cxnLst/>
              <a:rect l="0" t="0" r="0" b="0"/>
              <a:pathLst>
                <a:path w="151264" h="197101">
                  <a:moveTo>
                    <a:pt x="61177" y="10528"/>
                  </a:moveTo>
                  <a:lnTo>
                    <a:pt x="52442" y="13529"/>
                  </a:lnTo>
                  <a:lnTo>
                    <a:pt x="44736" y="16951"/>
                  </a:lnTo>
                  <a:lnTo>
                    <a:pt x="37338" y="21152"/>
                  </a:lnTo>
                  <a:lnTo>
                    <a:pt x="30250" y="26225"/>
                  </a:lnTo>
                  <a:lnTo>
                    <a:pt x="23720" y="32355"/>
                  </a:lnTo>
                  <a:lnTo>
                    <a:pt x="17852" y="39543"/>
                  </a:lnTo>
                  <a:lnTo>
                    <a:pt x="12760" y="47803"/>
                  </a:lnTo>
                  <a:lnTo>
                    <a:pt x="8639" y="57246"/>
                  </a:lnTo>
                  <a:lnTo>
                    <a:pt x="5496" y="67820"/>
                  </a:lnTo>
                  <a:lnTo>
                    <a:pt x="3200" y="79343"/>
                  </a:lnTo>
                  <a:lnTo>
                    <a:pt x="1568" y="91600"/>
                  </a:lnTo>
                  <a:lnTo>
                    <a:pt x="438" y="104395"/>
                  </a:lnTo>
                  <a:lnTo>
                    <a:pt x="0" y="117410"/>
                  </a:lnTo>
                  <a:lnTo>
                    <a:pt x="763" y="130221"/>
                  </a:lnTo>
                  <a:lnTo>
                    <a:pt x="2911" y="142609"/>
                  </a:lnTo>
                  <a:lnTo>
                    <a:pt x="6490" y="154383"/>
                  </a:lnTo>
                  <a:lnTo>
                    <a:pt x="11567" y="165299"/>
                  </a:lnTo>
                  <a:lnTo>
                    <a:pt x="18022" y="175295"/>
                  </a:lnTo>
                  <a:lnTo>
                    <a:pt x="25610" y="183990"/>
                  </a:lnTo>
                  <a:lnTo>
                    <a:pt x="34066" y="190628"/>
                  </a:lnTo>
                  <a:lnTo>
                    <a:pt x="43157" y="194976"/>
                  </a:lnTo>
                  <a:lnTo>
                    <a:pt x="52699" y="197100"/>
                  </a:lnTo>
                  <a:lnTo>
                    <a:pt x="62558" y="197096"/>
                  </a:lnTo>
                  <a:lnTo>
                    <a:pt x="72628" y="195237"/>
                  </a:lnTo>
                  <a:lnTo>
                    <a:pt x="82678" y="191739"/>
                  </a:lnTo>
                  <a:lnTo>
                    <a:pt x="92352" y="186658"/>
                  </a:lnTo>
                  <a:lnTo>
                    <a:pt x="101485" y="180167"/>
                  </a:lnTo>
                  <a:lnTo>
                    <a:pt x="109923" y="172371"/>
                  </a:lnTo>
                  <a:lnTo>
                    <a:pt x="117445" y="163236"/>
                  </a:lnTo>
                  <a:lnTo>
                    <a:pt x="124023" y="152873"/>
                  </a:lnTo>
                  <a:lnTo>
                    <a:pt x="129780" y="141660"/>
                  </a:lnTo>
                  <a:lnTo>
                    <a:pt x="134890" y="130142"/>
                  </a:lnTo>
                  <a:lnTo>
                    <a:pt x="139511" y="118651"/>
                  </a:lnTo>
                  <a:lnTo>
                    <a:pt x="143617" y="107156"/>
                  </a:lnTo>
                  <a:lnTo>
                    <a:pt x="147003" y="95373"/>
                  </a:lnTo>
                  <a:lnTo>
                    <a:pt x="149606" y="83153"/>
                  </a:lnTo>
                  <a:lnTo>
                    <a:pt x="151185" y="70657"/>
                  </a:lnTo>
                  <a:lnTo>
                    <a:pt x="151263" y="58261"/>
                  </a:lnTo>
                  <a:lnTo>
                    <a:pt x="149714" y="46192"/>
                  </a:lnTo>
                  <a:lnTo>
                    <a:pt x="146451" y="34947"/>
                  </a:lnTo>
                  <a:lnTo>
                    <a:pt x="140620" y="24264"/>
                  </a:lnTo>
                  <a:lnTo>
                    <a:pt x="128353" y="13206"/>
                  </a:lnTo>
                  <a:lnTo>
                    <a:pt x="10329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5506404" y="4274570"/>
              <a:ext cx="147400" cy="239463"/>
            </a:xfrm>
            <a:custGeom>
              <a:avLst/>
              <a:gdLst/>
              <a:ahLst/>
              <a:cxnLst/>
              <a:rect l="0" t="0" r="0" b="0"/>
              <a:pathLst>
                <a:path w="147400" h="239463">
                  <a:moveTo>
                    <a:pt x="0" y="105285"/>
                  </a:moveTo>
                  <a:lnTo>
                    <a:pt x="5867" y="111220"/>
                  </a:lnTo>
                  <a:lnTo>
                    <a:pt x="11432" y="117424"/>
                  </a:lnTo>
                  <a:lnTo>
                    <a:pt x="17231" y="124525"/>
                  </a:lnTo>
                  <a:lnTo>
                    <a:pt x="23312" y="132637"/>
                  </a:lnTo>
                  <a:lnTo>
                    <a:pt x="29641" y="141932"/>
                  </a:lnTo>
                  <a:lnTo>
                    <a:pt x="36165" y="152380"/>
                  </a:lnTo>
                  <a:lnTo>
                    <a:pt x="42668" y="163805"/>
                  </a:lnTo>
                  <a:lnTo>
                    <a:pt x="48803" y="175991"/>
                  </a:lnTo>
                  <a:lnTo>
                    <a:pt x="54407" y="188736"/>
                  </a:lnTo>
                  <a:lnTo>
                    <a:pt x="59491" y="201715"/>
                  </a:lnTo>
                  <a:lnTo>
                    <a:pt x="64140" y="214500"/>
                  </a:lnTo>
                  <a:lnTo>
                    <a:pt x="68459" y="226808"/>
                  </a:lnTo>
                  <a:lnTo>
                    <a:pt x="72743" y="236210"/>
                  </a:lnTo>
                  <a:lnTo>
                    <a:pt x="76554" y="239462"/>
                  </a:lnTo>
                  <a:lnTo>
                    <a:pt x="78733" y="237125"/>
                  </a:lnTo>
                  <a:lnTo>
                    <a:pt x="79262" y="230796"/>
                  </a:lnTo>
                  <a:lnTo>
                    <a:pt x="78525" y="221644"/>
                  </a:lnTo>
                  <a:lnTo>
                    <a:pt x="76893" y="210279"/>
                  </a:lnTo>
                  <a:lnTo>
                    <a:pt x="74647" y="197181"/>
                  </a:lnTo>
                  <a:lnTo>
                    <a:pt x="71987" y="182935"/>
                  </a:lnTo>
                  <a:lnTo>
                    <a:pt x="69046" y="168206"/>
                  </a:lnTo>
                  <a:lnTo>
                    <a:pt x="65921" y="153400"/>
                  </a:lnTo>
                  <a:lnTo>
                    <a:pt x="62839" y="138690"/>
                  </a:lnTo>
                  <a:lnTo>
                    <a:pt x="60147" y="124124"/>
                  </a:lnTo>
                  <a:lnTo>
                    <a:pt x="58018" y="109699"/>
                  </a:lnTo>
                  <a:lnTo>
                    <a:pt x="56928" y="95553"/>
                  </a:lnTo>
                  <a:lnTo>
                    <a:pt x="57710" y="81966"/>
                  </a:lnTo>
                  <a:lnTo>
                    <a:pt x="60650" y="69055"/>
                  </a:lnTo>
                  <a:lnTo>
                    <a:pt x="65558" y="57094"/>
                  </a:lnTo>
                  <a:lnTo>
                    <a:pt x="72057" y="46586"/>
                  </a:lnTo>
                  <a:lnTo>
                    <a:pt x="79760" y="37668"/>
                  </a:lnTo>
                  <a:lnTo>
                    <a:pt x="88335" y="30171"/>
                  </a:lnTo>
                  <a:lnTo>
                    <a:pt x="97527" y="23811"/>
                  </a:lnTo>
                  <a:lnTo>
                    <a:pt x="107135" y="18310"/>
                  </a:lnTo>
                  <a:lnTo>
                    <a:pt x="116567" y="13582"/>
                  </a:lnTo>
                  <a:lnTo>
                    <a:pt x="125761" y="9264"/>
                  </a:lnTo>
                  <a:lnTo>
                    <a:pt x="135522" y="4972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716974" y="450619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7172504" y="3324126"/>
            <a:ext cx="1366108" cy="360849"/>
            <a:chOff x="7172504" y="3324126"/>
            <a:chExt cx="1366108" cy="360849"/>
          </a:xfrm>
        </p:grpSpPr>
        <p:sp>
          <p:nvSpPr>
            <p:cNvPr id="117" name="Freeform 116"/>
            <p:cNvSpPr/>
            <p:nvPr/>
          </p:nvSpPr>
          <p:spPr>
            <a:xfrm>
              <a:off x="7172504" y="3324126"/>
              <a:ext cx="197445" cy="277503"/>
            </a:xfrm>
            <a:custGeom>
              <a:avLst/>
              <a:gdLst/>
              <a:ahLst/>
              <a:cxnLst/>
              <a:rect l="0" t="0" r="0" b="0"/>
              <a:pathLst>
                <a:path w="197445" h="277503">
                  <a:moveTo>
                    <a:pt x="165858" y="76578"/>
                  </a:moveTo>
                  <a:lnTo>
                    <a:pt x="162924" y="67777"/>
                  </a:lnTo>
                  <a:lnTo>
                    <a:pt x="160142" y="59431"/>
                  </a:lnTo>
                  <a:lnTo>
                    <a:pt x="157233" y="50736"/>
                  </a:lnTo>
                  <a:lnTo>
                    <a:pt x="153848" y="41788"/>
                  </a:lnTo>
                  <a:lnTo>
                    <a:pt x="149387" y="32941"/>
                  </a:lnTo>
                  <a:lnTo>
                    <a:pt x="143611" y="24412"/>
                  </a:lnTo>
                  <a:lnTo>
                    <a:pt x="136449" y="16569"/>
                  </a:lnTo>
                  <a:lnTo>
                    <a:pt x="127817" y="9988"/>
                  </a:lnTo>
                  <a:lnTo>
                    <a:pt x="117831" y="4873"/>
                  </a:lnTo>
                  <a:lnTo>
                    <a:pt x="107060" y="1424"/>
                  </a:lnTo>
                  <a:lnTo>
                    <a:pt x="96378" y="0"/>
                  </a:lnTo>
                  <a:lnTo>
                    <a:pt x="86276" y="600"/>
                  </a:lnTo>
                  <a:lnTo>
                    <a:pt x="76870" y="2932"/>
                  </a:lnTo>
                  <a:lnTo>
                    <a:pt x="68092" y="6623"/>
                  </a:lnTo>
                  <a:lnTo>
                    <a:pt x="59821" y="11327"/>
                  </a:lnTo>
                  <a:lnTo>
                    <a:pt x="52099" y="16922"/>
                  </a:lnTo>
                  <a:lnTo>
                    <a:pt x="45122" y="23501"/>
                  </a:lnTo>
                  <a:lnTo>
                    <a:pt x="38938" y="31040"/>
                  </a:lnTo>
                  <a:lnTo>
                    <a:pt x="33291" y="39559"/>
                  </a:lnTo>
                  <a:lnTo>
                    <a:pt x="27730" y="49189"/>
                  </a:lnTo>
                  <a:lnTo>
                    <a:pt x="21995" y="59892"/>
                  </a:lnTo>
                  <a:lnTo>
                    <a:pt x="16329" y="71504"/>
                  </a:lnTo>
                  <a:lnTo>
                    <a:pt x="11358" y="83824"/>
                  </a:lnTo>
                  <a:lnTo>
                    <a:pt x="7385" y="96665"/>
                  </a:lnTo>
                  <a:lnTo>
                    <a:pt x="4396" y="109881"/>
                  </a:lnTo>
                  <a:lnTo>
                    <a:pt x="2233" y="123359"/>
                  </a:lnTo>
                  <a:lnTo>
                    <a:pt x="714" y="137012"/>
                  </a:lnTo>
                  <a:lnTo>
                    <a:pt x="0" y="150621"/>
                  </a:lnTo>
                  <a:lnTo>
                    <a:pt x="570" y="163839"/>
                  </a:lnTo>
                  <a:lnTo>
                    <a:pt x="2577" y="176508"/>
                  </a:lnTo>
                  <a:lnTo>
                    <a:pt x="5719" y="188643"/>
                  </a:lnTo>
                  <a:lnTo>
                    <a:pt x="9438" y="200333"/>
                  </a:lnTo>
                  <a:lnTo>
                    <a:pt x="13350" y="211675"/>
                  </a:lnTo>
                  <a:lnTo>
                    <a:pt x="17432" y="222599"/>
                  </a:lnTo>
                  <a:lnTo>
                    <a:pt x="21925" y="232869"/>
                  </a:lnTo>
                  <a:lnTo>
                    <a:pt x="26950" y="242405"/>
                  </a:lnTo>
                  <a:lnTo>
                    <a:pt x="32645" y="251115"/>
                  </a:lnTo>
                  <a:lnTo>
                    <a:pt x="39233" y="258819"/>
                  </a:lnTo>
                  <a:lnTo>
                    <a:pt x="46749" y="265511"/>
                  </a:lnTo>
                  <a:lnTo>
                    <a:pt x="55240" y="271004"/>
                  </a:lnTo>
                  <a:lnTo>
                    <a:pt x="64842" y="274871"/>
                  </a:lnTo>
                  <a:lnTo>
                    <a:pt x="75516" y="277023"/>
                  </a:lnTo>
                  <a:lnTo>
                    <a:pt x="86767" y="277502"/>
                  </a:lnTo>
                  <a:lnTo>
                    <a:pt x="97778" y="276312"/>
                  </a:lnTo>
                  <a:lnTo>
                    <a:pt x="108105" y="273623"/>
                  </a:lnTo>
                  <a:lnTo>
                    <a:pt x="117664" y="269718"/>
                  </a:lnTo>
                  <a:lnTo>
                    <a:pt x="126545" y="264888"/>
                  </a:lnTo>
                  <a:lnTo>
                    <a:pt x="134888" y="259385"/>
                  </a:lnTo>
                  <a:lnTo>
                    <a:pt x="142833" y="253405"/>
                  </a:lnTo>
                  <a:lnTo>
                    <a:pt x="150488" y="247092"/>
                  </a:lnTo>
                  <a:lnTo>
                    <a:pt x="157937" y="240559"/>
                  </a:lnTo>
                  <a:lnTo>
                    <a:pt x="165131" y="234183"/>
                  </a:lnTo>
                  <a:lnTo>
                    <a:pt x="172714" y="227985"/>
                  </a:lnTo>
                  <a:lnTo>
                    <a:pt x="182471" y="221421"/>
                  </a:lnTo>
                  <a:lnTo>
                    <a:pt x="197444" y="21344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7405351" y="3381128"/>
              <a:ext cx="156321" cy="202831"/>
            </a:xfrm>
            <a:custGeom>
              <a:avLst/>
              <a:gdLst/>
              <a:ahLst/>
              <a:cxnLst/>
              <a:rect l="0" t="0" r="0" b="0"/>
              <a:pathLst>
                <a:path w="156321" h="202831">
                  <a:moveTo>
                    <a:pt x="111996" y="82747"/>
                  </a:moveTo>
                  <a:lnTo>
                    <a:pt x="109062" y="73945"/>
                  </a:lnTo>
                  <a:lnTo>
                    <a:pt x="106280" y="65599"/>
                  </a:lnTo>
                  <a:lnTo>
                    <a:pt x="103375" y="56905"/>
                  </a:lnTo>
                  <a:lnTo>
                    <a:pt x="100163" y="47957"/>
                  </a:lnTo>
                  <a:lnTo>
                    <a:pt x="96350" y="39110"/>
                  </a:lnTo>
                  <a:lnTo>
                    <a:pt x="91828" y="30576"/>
                  </a:lnTo>
                  <a:lnTo>
                    <a:pt x="86492" y="22561"/>
                  </a:lnTo>
                  <a:lnTo>
                    <a:pt x="80155" y="15332"/>
                  </a:lnTo>
                  <a:lnTo>
                    <a:pt x="72822" y="8968"/>
                  </a:lnTo>
                  <a:lnTo>
                    <a:pt x="64796" y="3866"/>
                  </a:lnTo>
                  <a:lnTo>
                    <a:pt x="56571" y="794"/>
                  </a:lnTo>
                  <a:lnTo>
                    <a:pt x="48455" y="0"/>
                  </a:lnTo>
                  <a:lnTo>
                    <a:pt x="40718" y="1585"/>
                  </a:lnTo>
                  <a:lnTo>
                    <a:pt x="33676" y="5765"/>
                  </a:lnTo>
                  <a:lnTo>
                    <a:pt x="27423" y="12388"/>
                  </a:lnTo>
                  <a:lnTo>
                    <a:pt x="21887" y="20884"/>
                  </a:lnTo>
                  <a:lnTo>
                    <a:pt x="16926" y="30479"/>
                  </a:lnTo>
                  <a:lnTo>
                    <a:pt x="12403" y="40633"/>
                  </a:lnTo>
                  <a:lnTo>
                    <a:pt x="8364" y="51208"/>
                  </a:lnTo>
                  <a:lnTo>
                    <a:pt x="5023" y="62365"/>
                  </a:lnTo>
                  <a:lnTo>
                    <a:pt x="2446" y="74166"/>
                  </a:lnTo>
                  <a:lnTo>
                    <a:pt x="713" y="86549"/>
                  </a:lnTo>
                  <a:lnTo>
                    <a:pt x="0" y="99401"/>
                  </a:lnTo>
                  <a:lnTo>
                    <a:pt x="306" y="112602"/>
                  </a:lnTo>
                  <a:lnTo>
                    <a:pt x="1646" y="125893"/>
                  </a:lnTo>
                  <a:lnTo>
                    <a:pt x="4140" y="138889"/>
                  </a:lnTo>
                  <a:lnTo>
                    <a:pt x="7749" y="151397"/>
                  </a:lnTo>
                  <a:lnTo>
                    <a:pt x="12459" y="163083"/>
                  </a:lnTo>
                  <a:lnTo>
                    <a:pt x="18369" y="173407"/>
                  </a:lnTo>
                  <a:lnTo>
                    <a:pt x="25424" y="182196"/>
                  </a:lnTo>
                  <a:lnTo>
                    <a:pt x="33602" y="189438"/>
                  </a:lnTo>
                  <a:lnTo>
                    <a:pt x="42994" y="195093"/>
                  </a:lnTo>
                  <a:lnTo>
                    <a:pt x="53525" y="199298"/>
                  </a:lnTo>
                  <a:lnTo>
                    <a:pt x="64681" y="201989"/>
                  </a:lnTo>
                  <a:lnTo>
                    <a:pt x="75628" y="202830"/>
                  </a:lnTo>
                  <a:lnTo>
                    <a:pt x="85912" y="201800"/>
                  </a:lnTo>
                  <a:lnTo>
                    <a:pt x="95443" y="198992"/>
                  </a:lnTo>
                  <a:lnTo>
                    <a:pt x="104306" y="194441"/>
                  </a:lnTo>
                  <a:lnTo>
                    <a:pt x="112632" y="188343"/>
                  </a:lnTo>
                  <a:lnTo>
                    <a:pt x="120395" y="180995"/>
                  </a:lnTo>
                  <a:lnTo>
                    <a:pt x="127396" y="172701"/>
                  </a:lnTo>
                  <a:lnTo>
                    <a:pt x="133592" y="163719"/>
                  </a:lnTo>
                  <a:lnTo>
                    <a:pt x="139078" y="154248"/>
                  </a:lnTo>
                  <a:lnTo>
                    <a:pt x="143997" y="144440"/>
                  </a:lnTo>
                  <a:lnTo>
                    <a:pt x="148484" y="134398"/>
                  </a:lnTo>
                  <a:lnTo>
                    <a:pt x="152327" y="124196"/>
                  </a:lnTo>
                  <a:lnTo>
                    <a:pt x="155006" y="113888"/>
                  </a:lnTo>
                  <a:lnTo>
                    <a:pt x="156320" y="103512"/>
                  </a:lnTo>
                  <a:lnTo>
                    <a:pt x="156217" y="93255"/>
                  </a:lnTo>
                  <a:lnTo>
                    <a:pt x="154629" y="83441"/>
                  </a:lnTo>
                  <a:lnTo>
                    <a:pt x="151675" y="74219"/>
                  </a:lnTo>
                  <a:lnTo>
                    <a:pt x="147712" y="65863"/>
                  </a:lnTo>
                  <a:lnTo>
                    <a:pt x="142749" y="58038"/>
                  </a:lnTo>
                  <a:lnTo>
                    <a:pt x="135236" y="50057"/>
                  </a:lnTo>
                  <a:lnTo>
                    <a:pt x="122525" y="406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7622632" y="3411980"/>
              <a:ext cx="210571" cy="146653"/>
            </a:xfrm>
            <a:custGeom>
              <a:avLst/>
              <a:gdLst/>
              <a:ahLst/>
              <a:cxnLst/>
              <a:rect l="0" t="0" r="0" b="0"/>
              <a:pathLst>
                <a:path w="210571" h="146653">
                  <a:moveTo>
                    <a:pt x="0" y="20310"/>
                  </a:moveTo>
                  <a:lnTo>
                    <a:pt x="2934" y="32045"/>
                  </a:lnTo>
                  <a:lnTo>
                    <a:pt x="5717" y="43174"/>
                  </a:lnTo>
                  <a:lnTo>
                    <a:pt x="8616" y="54767"/>
                  </a:lnTo>
                  <a:lnTo>
                    <a:pt x="11656" y="66756"/>
                  </a:lnTo>
                  <a:lnTo>
                    <a:pt x="14821" y="78768"/>
                  </a:lnTo>
                  <a:lnTo>
                    <a:pt x="18085" y="90570"/>
                  </a:lnTo>
                  <a:lnTo>
                    <a:pt x="21423" y="102097"/>
                  </a:lnTo>
                  <a:lnTo>
                    <a:pt x="24814" y="113366"/>
                  </a:lnTo>
                  <a:lnTo>
                    <a:pt x="28218" y="124352"/>
                  </a:lnTo>
                  <a:lnTo>
                    <a:pt x="30758" y="132546"/>
                  </a:lnTo>
                  <a:lnTo>
                    <a:pt x="31387" y="134870"/>
                  </a:lnTo>
                  <a:lnTo>
                    <a:pt x="30500" y="132483"/>
                  </a:lnTo>
                  <a:lnTo>
                    <a:pt x="28638" y="126885"/>
                  </a:lnTo>
                  <a:lnTo>
                    <a:pt x="26170" y="118924"/>
                  </a:lnTo>
                  <a:lnTo>
                    <a:pt x="23325" y="109189"/>
                  </a:lnTo>
                  <a:lnTo>
                    <a:pt x="20244" y="98149"/>
                  </a:lnTo>
                  <a:lnTo>
                    <a:pt x="17012" y="86177"/>
                  </a:lnTo>
                  <a:lnTo>
                    <a:pt x="13694" y="73552"/>
                  </a:lnTo>
                  <a:lnTo>
                    <a:pt x="10650" y="60643"/>
                  </a:lnTo>
                  <a:lnTo>
                    <a:pt x="8516" y="47898"/>
                  </a:lnTo>
                  <a:lnTo>
                    <a:pt x="7578" y="35561"/>
                  </a:lnTo>
                  <a:lnTo>
                    <a:pt x="8272" y="24158"/>
                  </a:lnTo>
                  <a:lnTo>
                    <a:pt x="11325" y="14556"/>
                  </a:lnTo>
                  <a:lnTo>
                    <a:pt x="16893" y="7079"/>
                  </a:lnTo>
                  <a:lnTo>
                    <a:pt x="24360" y="2041"/>
                  </a:lnTo>
                  <a:lnTo>
                    <a:pt x="32659" y="0"/>
                  </a:lnTo>
                  <a:lnTo>
                    <a:pt x="41080" y="963"/>
                  </a:lnTo>
                  <a:lnTo>
                    <a:pt x="49151" y="4506"/>
                  </a:lnTo>
                  <a:lnTo>
                    <a:pt x="56483" y="10073"/>
                  </a:lnTo>
                  <a:lnTo>
                    <a:pt x="62967" y="17142"/>
                  </a:lnTo>
                  <a:lnTo>
                    <a:pt x="68845" y="25289"/>
                  </a:lnTo>
                  <a:lnTo>
                    <a:pt x="74574" y="34194"/>
                  </a:lnTo>
                  <a:lnTo>
                    <a:pt x="80440" y="43564"/>
                  </a:lnTo>
                  <a:lnTo>
                    <a:pt x="86588" y="51213"/>
                  </a:lnTo>
                  <a:lnTo>
                    <a:pt x="92366" y="53849"/>
                  </a:lnTo>
                  <a:lnTo>
                    <a:pt x="96865" y="51406"/>
                  </a:lnTo>
                  <a:lnTo>
                    <a:pt x="100448" y="45524"/>
                  </a:lnTo>
                  <a:lnTo>
                    <a:pt x="103647" y="37636"/>
                  </a:lnTo>
                  <a:lnTo>
                    <a:pt x="107088" y="28958"/>
                  </a:lnTo>
                  <a:lnTo>
                    <a:pt x="111514" y="20599"/>
                  </a:lnTo>
                  <a:lnTo>
                    <a:pt x="117220" y="13108"/>
                  </a:lnTo>
                  <a:lnTo>
                    <a:pt x="123978" y="7062"/>
                  </a:lnTo>
                  <a:lnTo>
                    <a:pt x="131268" y="3264"/>
                  </a:lnTo>
                  <a:lnTo>
                    <a:pt x="138719" y="1937"/>
                  </a:lnTo>
                  <a:lnTo>
                    <a:pt x="146158" y="3144"/>
                  </a:lnTo>
                  <a:lnTo>
                    <a:pt x="153525" y="7060"/>
                  </a:lnTo>
                  <a:lnTo>
                    <a:pt x="160805" y="13506"/>
                  </a:lnTo>
                  <a:lnTo>
                    <a:pt x="167844" y="22051"/>
                  </a:lnTo>
                  <a:lnTo>
                    <a:pt x="174352" y="32211"/>
                  </a:lnTo>
                  <a:lnTo>
                    <a:pt x="180213" y="43552"/>
                  </a:lnTo>
                  <a:lnTo>
                    <a:pt x="185472" y="55568"/>
                  </a:lnTo>
                  <a:lnTo>
                    <a:pt x="190239" y="67700"/>
                  </a:lnTo>
                  <a:lnTo>
                    <a:pt x="194628" y="79628"/>
                  </a:lnTo>
                  <a:lnTo>
                    <a:pt x="198589" y="91191"/>
                  </a:lnTo>
                  <a:lnTo>
                    <a:pt x="202299" y="103617"/>
                  </a:lnTo>
                  <a:lnTo>
                    <a:pt x="206089" y="120232"/>
                  </a:lnTo>
                  <a:lnTo>
                    <a:pt x="210570" y="14665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7864788" y="3400739"/>
              <a:ext cx="231628" cy="136837"/>
            </a:xfrm>
            <a:custGeom>
              <a:avLst/>
              <a:gdLst/>
              <a:ahLst/>
              <a:cxnLst/>
              <a:rect l="0" t="0" r="0" b="0"/>
              <a:pathLst>
                <a:path w="231628" h="136837">
                  <a:moveTo>
                    <a:pt x="0" y="21022"/>
                  </a:moveTo>
                  <a:lnTo>
                    <a:pt x="2933" y="29823"/>
                  </a:lnTo>
                  <a:lnTo>
                    <a:pt x="5715" y="38170"/>
                  </a:lnTo>
                  <a:lnTo>
                    <a:pt x="8615" y="46874"/>
                  </a:lnTo>
                  <a:lnTo>
                    <a:pt x="11656" y="56167"/>
                  </a:lnTo>
                  <a:lnTo>
                    <a:pt x="14820" y="66311"/>
                  </a:lnTo>
                  <a:lnTo>
                    <a:pt x="18085" y="77351"/>
                  </a:lnTo>
                  <a:lnTo>
                    <a:pt x="21422" y="89018"/>
                  </a:lnTo>
                  <a:lnTo>
                    <a:pt x="24814" y="100840"/>
                  </a:lnTo>
                  <a:lnTo>
                    <a:pt x="28222" y="112453"/>
                  </a:lnTo>
                  <a:lnTo>
                    <a:pt x="30935" y="121090"/>
                  </a:lnTo>
                  <a:lnTo>
                    <a:pt x="32212" y="123316"/>
                  </a:lnTo>
                  <a:lnTo>
                    <a:pt x="32574" y="120060"/>
                  </a:lnTo>
                  <a:lnTo>
                    <a:pt x="32364" y="113206"/>
                  </a:lnTo>
                  <a:lnTo>
                    <a:pt x="31544" y="104374"/>
                  </a:lnTo>
                  <a:lnTo>
                    <a:pt x="30102" y="94563"/>
                  </a:lnTo>
                  <a:lnTo>
                    <a:pt x="28114" y="84299"/>
                  </a:lnTo>
                  <a:lnTo>
                    <a:pt x="25690" y="73840"/>
                  </a:lnTo>
                  <a:lnTo>
                    <a:pt x="22949" y="63305"/>
                  </a:lnTo>
                  <a:lnTo>
                    <a:pt x="20311" y="52745"/>
                  </a:lnTo>
                  <a:lnTo>
                    <a:pt x="18456" y="42184"/>
                  </a:lnTo>
                  <a:lnTo>
                    <a:pt x="17710" y="31640"/>
                  </a:lnTo>
                  <a:lnTo>
                    <a:pt x="18535" y="21608"/>
                  </a:lnTo>
                  <a:lnTo>
                    <a:pt x="21674" y="13008"/>
                  </a:lnTo>
                  <a:lnTo>
                    <a:pt x="27296" y="6242"/>
                  </a:lnTo>
                  <a:lnTo>
                    <a:pt x="34631" y="1700"/>
                  </a:lnTo>
                  <a:lnTo>
                    <a:pt x="42309" y="0"/>
                  </a:lnTo>
                  <a:lnTo>
                    <a:pt x="49503" y="1191"/>
                  </a:lnTo>
                  <a:lnTo>
                    <a:pt x="56106" y="4719"/>
                  </a:lnTo>
                  <a:lnTo>
                    <a:pt x="62446" y="9743"/>
                  </a:lnTo>
                  <a:lnTo>
                    <a:pt x="68777" y="15635"/>
                  </a:lnTo>
                  <a:lnTo>
                    <a:pt x="75045" y="22178"/>
                  </a:lnTo>
                  <a:lnTo>
                    <a:pt x="80969" y="29466"/>
                  </a:lnTo>
                  <a:lnTo>
                    <a:pt x="86405" y="37513"/>
                  </a:lnTo>
                  <a:lnTo>
                    <a:pt x="91365" y="46219"/>
                  </a:lnTo>
                  <a:lnTo>
                    <a:pt x="95923" y="55450"/>
                  </a:lnTo>
                  <a:lnTo>
                    <a:pt x="100159" y="64997"/>
                  </a:lnTo>
                  <a:lnTo>
                    <a:pt x="103652" y="72125"/>
                  </a:lnTo>
                  <a:lnTo>
                    <a:pt x="106040" y="73636"/>
                  </a:lnTo>
                  <a:lnTo>
                    <a:pt x="107950" y="70730"/>
                  </a:lnTo>
                  <a:lnTo>
                    <a:pt x="109739" y="64831"/>
                  </a:lnTo>
                  <a:lnTo>
                    <a:pt x="111311" y="56700"/>
                  </a:lnTo>
                  <a:lnTo>
                    <a:pt x="112594" y="46882"/>
                  </a:lnTo>
                  <a:lnTo>
                    <a:pt x="114073" y="36306"/>
                  </a:lnTo>
                  <a:lnTo>
                    <a:pt x="116717" y="26246"/>
                  </a:lnTo>
                  <a:lnTo>
                    <a:pt x="120978" y="17367"/>
                  </a:lnTo>
                  <a:lnTo>
                    <a:pt x="126972" y="10095"/>
                  </a:lnTo>
                  <a:lnTo>
                    <a:pt x="134746" y="4881"/>
                  </a:lnTo>
                  <a:lnTo>
                    <a:pt x="144120" y="1761"/>
                  </a:lnTo>
                  <a:lnTo>
                    <a:pt x="154465" y="936"/>
                  </a:lnTo>
                  <a:lnTo>
                    <a:pt x="164852" y="2942"/>
                  </a:lnTo>
                  <a:lnTo>
                    <a:pt x="174753" y="7808"/>
                  </a:lnTo>
                  <a:lnTo>
                    <a:pt x="184023" y="15139"/>
                  </a:lnTo>
                  <a:lnTo>
                    <a:pt x="192709" y="24409"/>
                  </a:lnTo>
                  <a:lnTo>
                    <a:pt x="200913" y="35122"/>
                  </a:lnTo>
                  <a:lnTo>
                    <a:pt x="208423" y="46870"/>
                  </a:lnTo>
                  <a:lnTo>
                    <a:pt x="214724" y="59346"/>
                  </a:lnTo>
                  <a:lnTo>
                    <a:pt x="219630" y="72311"/>
                  </a:lnTo>
                  <a:lnTo>
                    <a:pt x="223275" y="85192"/>
                  </a:lnTo>
                  <a:lnTo>
                    <a:pt x="226281" y="98434"/>
                  </a:lnTo>
                  <a:lnTo>
                    <a:pt x="228914" y="114313"/>
                  </a:lnTo>
                  <a:lnTo>
                    <a:pt x="231627" y="1368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8153788" y="3399866"/>
              <a:ext cx="123410" cy="137519"/>
            </a:xfrm>
            <a:custGeom>
              <a:avLst/>
              <a:gdLst/>
              <a:ahLst/>
              <a:cxnLst/>
              <a:rect l="0" t="0" r="0" b="0"/>
              <a:pathLst>
                <a:path w="123410" h="137519">
                  <a:moveTo>
                    <a:pt x="68969" y="11367"/>
                  </a:moveTo>
                  <a:lnTo>
                    <a:pt x="63034" y="5700"/>
                  </a:lnTo>
                  <a:lnTo>
                    <a:pt x="56829" y="2056"/>
                  </a:lnTo>
                  <a:lnTo>
                    <a:pt x="49743" y="156"/>
                  </a:lnTo>
                  <a:lnTo>
                    <a:pt x="42148" y="0"/>
                  </a:lnTo>
                  <a:lnTo>
                    <a:pt x="34798" y="1917"/>
                  </a:lnTo>
                  <a:lnTo>
                    <a:pt x="28111" y="5894"/>
                  </a:lnTo>
                  <a:lnTo>
                    <a:pt x="22161" y="11640"/>
                  </a:lnTo>
                  <a:lnTo>
                    <a:pt x="16865" y="18772"/>
                  </a:lnTo>
                  <a:lnTo>
                    <a:pt x="12089" y="26937"/>
                  </a:lnTo>
                  <a:lnTo>
                    <a:pt x="7865" y="36009"/>
                  </a:lnTo>
                  <a:lnTo>
                    <a:pt x="4393" y="46074"/>
                  </a:lnTo>
                  <a:lnTo>
                    <a:pt x="1728" y="57098"/>
                  </a:lnTo>
                  <a:lnTo>
                    <a:pt x="108" y="68771"/>
                  </a:lnTo>
                  <a:lnTo>
                    <a:pt x="0" y="80606"/>
                  </a:lnTo>
                  <a:lnTo>
                    <a:pt x="1529" y="92299"/>
                  </a:lnTo>
                  <a:lnTo>
                    <a:pt x="4676" y="103420"/>
                  </a:lnTo>
                  <a:lnTo>
                    <a:pt x="9455" y="113357"/>
                  </a:lnTo>
                  <a:lnTo>
                    <a:pt x="15706" y="121879"/>
                  </a:lnTo>
                  <a:lnTo>
                    <a:pt x="23156" y="128770"/>
                  </a:lnTo>
                  <a:lnTo>
                    <a:pt x="31519" y="133658"/>
                  </a:lnTo>
                  <a:lnTo>
                    <a:pt x="40548" y="136534"/>
                  </a:lnTo>
                  <a:lnTo>
                    <a:pt x="50048" y="137518"/>
                  </a:lnTo>
                  <a:lnTo>
                    <a:pt x="59878" y="136675"/>
                  </a:lnTo>
                  <a:lnTo>
                    <a:pt x="69924" y="134218"/>
                  </a:lnTo>
                  <a:lnTo>
                    <a:pt x="79788" y="130301"/>
                  </a:lnTo>
                  <a:lnTo>
                    <a:pt x="88806" y="124931"/>
                  </a:lnTo>
                  <a:lnTo>
                    <a:pt x="96684" y="118248"/>
                  </a:lnTo>
                  <a:lnTo>
                    <a:pt x="103466" y="110491"/>
                  </a:lnTo>
                  <a:lnTo>
                    <a:pt x="109337" y="101914"/>
                  </a:lnTo>
                  <a:lnTo>
                    <a:pt x="114502" y="92738"/>
                  </a:lnTo>
                  <a:lnTo>
                    <a:pt x="118820" y="83137"/>
                  </a:lnTo>
                  <a:lnTo>
                    <a:pt x="121823" y="73239"/>
                  </a:lnTo>
                  <a:lnTo>
                    <a:pt x="123359" y="63142"/>
                  </a:lnTo>
                  <a:lnTo>
                    <a:pt x="123409" y="53074"/>
                  </a:lnTo>
                  <a:lnTo>
                    <a:pt x="121923" y="43387"/>
                  </a:lnTo>
                  <a:lnTo>
                    <a:pt x="119027" y="34255"/>
                  </a:lnTo>
                  <a:lnTo>
                    <a:pt x="114812" y="26157"/>
                  </a:lnTo>
                  <a:lnTo>
                    <a:pt x="109242" y="19928"/>
                  </a:lnTo>
                  <a:lnTo>
                    <a:pt x="102391" y="15850"/>
                  </a:lnTo>
                  <a:lnTo>
                    <a:pt x="94334" y="13115"/>
                  </a:lnTo>
                  <a:lnTo>
                    <a:pt x="83860" y="11672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8328042" y="3414779"/>
              <a:ext cx="210570" cy="270196"/>
            </a:xfrm>
            <a:custGeom>
              <a:avLst/>
              <a:gdLst/>
              <a:ahLst/>
              <a:cxnLst/>
              <a:rect l="0" t="0" r="0" b="0"/>
              <a:pathLst>
                <a:path w="210570" h="270196">
                  <a:moveTo>
                    <a:pt x="0" y="28039"/>
                  </a:moveTo>
                  <a:lnTo>
                    <a:pt x="2867" y="36908"/>
                  </a:lnTo>
                  <a:lnTo>
                    <a:pt x="5009" y="45895"/>
                  </a:lnTo>
                  <a:lnTo>
                    <a:pt x="6615" y="55885"/>
                  </a:lnTo>
                  <a:lnTo>
                    <a:pt x="7969" y="66693"/>
                  </a:lnTo>
                  <a:lnTo>
                    <a:pt x="9466" y="77856"/>
                  </a:lnTo>
                  <a:lnTo>
                    <a:pt x="11316" y="89066"/>
                  </a:lnTo>
                  <a:lnTo>
                    <a:pt x="13556" y="100351"/>
                  </a:lnTo>
                  <a:lnTo>
                    <a:pt x="16137" y="111984"/>
                  </a:lnTo>
                  <a:lnTo>
                    <a:pt x="18986" y="124098"/>
                  </a:lnTo>
                  <a:lnTo>
                    <a:pt x="22035" y="136521"/>
                  </a:lnTo>
                  <a:lnTo>
                    <a:pt x="25228" y="148866"/>
                  </a:lnTo>
                  <a:lnTo>
                    <a:pt x="28501" y="160839"/>
                  </a:lnTo>
                  <a:lnTo>
                    <a:pt x="31116" y="169735"/>
                  </a:lnTo>
                  <a:lnTo>
                    <a:pt x="32321" y="172157"/>
                  </a:lnTo>
                  <a:lnTo>
                    <a:pt x="32636" y="169020"/>
                  </a:lnTo>
                  <a:lnTo>
                    <a:pt x="32399" y="162065"/>
                  </a:lnTo>
                  <a:lnTo>
                    <a:pt x="31564" y="152624"/>
                  </a:lnTo>
                  <a:lnTo>
                    <a:pt x="30118" y="141582"/>
                  </a:lnTo>
                  <a:lnTo>
                    <a:pt x="28299" y="129506"/>
                  </a:lnTo>
                  <a:lnTo>
                    <a:pt x="26520" y="116758"/>
                  </a:lnTo>
                  <a:lnTo>
                    <a:pt x="25022" y="103572"/>
                  </a:lnTo>
                  <a:lnTo>
                    <a:pt x="23862" y="90097"/>
                  </a:lnTo>
                  <a:lnTo>
                    <a:pt x="23006" y="76432"/>
                  </a:lnTo>
                  <a:lnTo>
                    <a:pt x="22405" y="62651"/>
                  </a:lnTo>
                  <a:lnTo>
                    <a:pt x="22324" y="49123"/>
                  </a:lnTo>
                  <a:lnTo>
                    <a:pt x="23326" y="36492"/>
                  </a:lnTo>
                  <a:lnTo>
                    <a:pt x="25640" y="25047"/>
                  </a:lnTo>
                  <a:lnTo>
                    <a:pt x="29499" y="15227"/>
                  </a:lnTo>
                  <a:lnTo>
                    <a:pt x="35297" y="7759"/>
                  </a:lnTo>
                  <a:lnTo>
                    <a:pt x="43049" y="2819"/>
                  </a:lnTo>
                  <a:lnTo>
                    <a:pt x="52323" y="281"/>
                  </a:lnTo>
                  <a:lnTo>
                    <a:pt x="62448" y="0"/>
                  </a:lnTo>
                  <a:lnTo>
                    <a:pt x="72952" y="1667"/>
                  </a:lnTo>
                  <a:lnTo>
                    <a:pt x="83425" y="5205"/>
                  </a:lnTo>
                  <a:lnTo>
                    <a:pt x="93448" y="10845"/>
                  </a:lnTo>
                  <a:lnTo>
                    <a:pt x="102852" y="18528"/>
                  </a:lnTo>
                  <a:lnTo>
                    <a:pt x="111657" y="28110"/>
                  </a:lnTo>
                  <a:lnTo>
                    <a:pt x="119965" y="39514"/>
                  </a:lnTo>
                  <a:lnTo>
                    <a:pt x="127888" y="52515"/>
                  </a:lnTo>
                  <a:lnTo>
                    <a:pt x="135363" y="66635"/>
                  </a:lnTo>
                  <a:lnTo>
                    <a:pt x="142165" y="81250"/>
                  </a:lnTo>
                  <a:lnTo>
                    <a:pt x="148229" y="95965"/>
                  </a:lnTo>
                  <a:lnTo>
                    <a:pt x="153794" y="110606"/>
                  </a:lnTo>
                  <a:lnTo>
                    <a:pt x="159298" y="125123"/>
                  </a:lnTo>
                  <a:lnTo>
                    <a:pt x="165000" y="139513"/>
                  </a:lnTo>
                  <a:lnTo>
                    <a:pt x="170814" y="153635"/>
                  </a:lnTo>
                  <a:lnTo>
                    <a:pt x="176416" y="167205"/>
                  </a:lnTo>
                  <a:lnTo>
                    <a:pt x="181632" y="180115"/>
                  </a:lnTo>
                  <a:lnTo>
                    <a:pt x="186438" y="192413"/>
                  </a:lnTo>
                  <a:lnTo>
                    <a:pt x="190893" y="204213"/>
                  </a:lnTo>
                  <a:lnTo>
                    <a:pt x="195068" y="215625"/>
                  </a:lnTo>
                  <a:lnTo>
                    <a:pt x="198884" y="226492"/>
                  </a:lnTo>
                  <a:lnTo>
                    <a:pt x="202482" y="237559"/>
                  </a:lnTo>
                  <a:lnTo>
                    <a:pt x="206178" y="250919"/>
                  </a:lnTo>
                  <a:lnTo>
                    <a:pt x="210569" y="2701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560723" y="126341"/>
            <a:ext cx="2166158" cy="768582"/>
            <a:chOff x="560723" y="126341"/>
            <a:chExt cx="2166158" cy="768582"/>
          </a:xfrm>
        </p:grpSpPr>
        <p:sp>
          <p:nvSpPr>
            <p:cNvPr id="2" name="Freeform 1"/>
            <p:cNvSpPr/>
            <p:nvPr/>
          </p:nvSpPr>
          <p:spPr>
            <a:xfrm>
              <a:off x="560723" y="326383"/>
              <a:ext cx="28873" cy="536954"/>
            </a:xfrm>
            <a:custGeom>
              <a:avLst/>
              <a:gdLst/>
              <a:ahLst/>
              <a:cxnLst/>
              <a:rect l="0" t="0" r="0" b="0"/>
              <a:pathLst>
                <a:path w="28873" h="536954">
                  <a:moveTo>
                    <a:pt x="7815" y="0"/>
                  </a:moveTo>
                  <a:lnTo>
                    <a:pt x="4949" y="8935"/>
                  </a:lnTo>
                  <a:lnTo>
                    <a:pt x="2807" y="18562"/>
                  </a:lnTo>
                  <a:lnTo>
                    <a:pt x="1208" y="29859"/>
                  </a:lnTo>
                  <a:lnTo>
                    <a:pt x="200" y="42872"/>
                  </a:lnTo>
                  <a:lnTo>
                    <a:pt x="0" y="57648"/>
                  </a:lnTo>
                  <a:lnTo>
                    <a:pt x="651" y="74017"/>
                  </a:lnTo>
                  <a:lnTo>
                    <a:pt x="1890" y="91358"/>
                  </a:lnTo>
                  <a:lnTo>
                    <a:pt x="3254" y="108746"/>
                  </a:lnTo>
                  <a:lnTo>
                    <a:pt x="4463" y="125653"/>
                  </a:lnTo>
                  <a:lnTo>
                    <a:pt x="5425" y="141933"/>
                  </a:lnTo>
                  <a:lnTo>
                    <a:pt x="6145" y="157630"/>
                  </a:lnTo>
                  <a:lnTo>
                    <a:pt x="6664" y="172857"/>
                  </a:lnTo>
                  <a:lnTo>
                    <a:pt x="7029" y="187728"/>
                  </a:lnTo>
                  <a:lnTo>
                    <a:pt x="7282" y="202342"/>
                  </a:lnTo>
                  <a:lnTo>
                    <a:pt x="7460" y="216773"/>
                  </a:lnTo>
                  <a:lnTo>
                    <a:pt x="7750" y="231078"/>
                  </a:lnTo>
                  <a:lnTo>
                    <a:pt x="8478" y="245297"/>
                  </a:lnTo>
                  <a:lnTo>
                    <a:pt x="9781" y="259456"/>
                  </a:lnTo>
                  <a:lnTo>
                    <a:pt x="11470" y="273576"/>
                  </a:lnTo>
                  <a:lnTo>
                    <a:pt x="13142" y="287669"/>
                  </a:lnTo>
                  <a:lnTo>
                    <a:pt x="14561" y="301757"/>
                  </a:lnTo>
                  <a:lnTo>
                    <a:pt x="15664" y="316338"/>
                  </a:lnTo>
                  <a:lnTo>
                    <a:pt x="16480" y="332337"/>
                  </a:lnTo>
                  <a:lnTo>
                    <a:pt x="17067" y="350128"/>
                  </a:lnTo>
                  <a:lnTo>
                    <a:pt x="17648" y="368958"/>
                  </a:lnTo>
                  <a:lnTo>
                    <a:pt x="18578" y="387297"/>
                  </a:lnTo>
                  <a:lnTo>
                    <a:pt x="20019" y="404303"/>
                  </a:lnTo>
                  <a:lnTo>
                    <a:pt x="21803" y="420141"/>
                  </a:lnTo>
                  <a:lnTo>
                    <a:pt x="23539" y="435605"/>
                  </a:lnTo>
                  <a:lnTo>
                    <a:pt x="25001" y="451215"/>
                  </a:lnTo>
                  <a:lnTo>
                    <a:pt x="26137" y="466797"/>
                  </a:lnTo>
                  <a:lnTo>
                    <a:pt x="27096" y="483372"/>
                  </a:lnTo>
                  <a:lnTo>
                    <a:pt x="27960" y="504639"/>
                  </a:lnTo>
                  <a:lnTo>
                    <a:pt x="28872" y="53695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92242" y="200041"/>
              <a:ext cx="221206" cy="294799"/>
            </a:xfrm>
            <a:custGeom>
              <a:avLst/>
              <a:gdLst/>
              <a:ahLst/>
              <a:cxnLst/>
              <a:rect l="0" t="0" r="0" b="0"/>
              <a:pathLst>
                <a:path w="221206" h="294799">
                  <a:moveTo>
                    <a:pt x="81623" y="0"/>
                  </a:moveTo>
                  <a:lnTo>
                    <a:pt x="75755" y="8734"/>
                  </a:lnTo>
                  <a:lnTo>
                    <a:pt x="70191" y="16441"/>
                  </a:lnTo>
                  <a:lnTo>
                    <a:pt x="64392" y="23843"/>
                  </a:lnTo>
                  <a:lnTo>
                    <a:pt x="58311" y="31104"/>
                  </a:lnTo>
                  <a:lnTo>
                    <a:pt x="51981" y="38283"/>
                  </a:lnTo>
                  <a:lnTo>
                    <a:pt x="45458" y="45413"/>
                  </a:lnTo>
                  <a:lnTo>
                    <a:pt x="38955" y="52676"/>
                  </a:lnTo>
                  <a:lnTo>
                    <a:pt x="32820" y="60391"/>
                  </a:lnTo>
                  <a:lnTo>
                    <a:pt x="27211" y="68691"/>
                  </a:lnTo>
                  <a:lnTo>
                    <a:pt x="21955" y="77384"/>
                  </a:lnTo>
                  <a:lnTo>
                    <a:pt x="16658" y="86065"/>
                  </a:lnTo>
                  <a:lnTo>
                    <a:pt x="11104" y="94444"/>
                  </a:lnTo>
                  <a:lnTo>
                    <a:pt x="5707" y="100619"/>
                  </a:lnTo>
                  <a:lnTo>
                    <a:pt x="1741" y="102226"/>
                  </a:lnTo>
                  <a:lnTo>
                    <a:pt x="0" y="99875"/>
                  </a:lnTo>
                  <a:lnTo>
                    <a:pt x="94" y="94758"/>
                  </a:lnTo>
                  <a:lnTo>
                    <a:pt x="1587" y="87965"/>
                  </a:lnTo>
                  <a:lnTo>
                    <a:pt x="4344" y="80435"/>
                  </a:lnTo>
                  <a:lnTo>
                    <a:pt x="8203" y="72713"/>
                  </a:lnTo>
                  <a:lnTo>
                    <a:pt x="12952" y="65038"/>
                  </a:lnTo>
                  <a:lnTo>
                    <a:pt x="18376" y="57489"/>
                  </a:lnTo>
                  <a:lnTo>
                    <a:pt x="24295" y="50074"/>
                  </a:lnTo>
                  <a:lnTo>
                    <a:pt x="30730" y="42938"/>
                  </a:lnTo>
                  <a:lnTo>
                    <a:pt x="37883" y="36363"/>
                  </a:lnTo>
                  <a:lnTo>
                    <a:pt x="45807" y="30455"/>
                  </a:lnTo>
                  <a:lnTo>
                    <a:pt x="54417" y="25164"/>
                  </a:lnTo>
                  <a:lnTo>
                    <a:pt x="63576" y="20375"/>
                  </a:lnTo>
                  <a:lnTo>
                    <a:pt x="73140" y="15981"/>
                  </a:lnTo>
                  <a:lnTo>
                    <a:pt x="82834" y="12369"/>
                  </a:lnTo>
                  <a:lnTo>
                    <a:pt x="92262" y="10379"/>
                  </a:lnTo>
                  <a:lnTo>
                    <a:pt x="101226" y="10345"/>
                  </a:lnTo>
                  <a:lnTo>
                    <a:pt x="109549" y="12289"/>
                  </a:lnTo>
                  <a:lnTo>
                    <a:pt x="116993" y="16186"/>
                  </a:lnTo>
                  <a:lnTo>
                    <a:pt x="123509" y="21809"/>
                  </a:lnTo>
                  <a:lnTo>
                    <a:pt x="128886" y="28821"/>
                  </a:lnTo>
                  <a:lnTo>
                    <a:pt x="132674" y="36882"/>
                  </a:lnTo>
                  <a:lnTo>
                    <a:pt x="134774" y="45704"/>
                  </a:lnTo>
                  <a:lnTo>
                    <a:pt x="135218" y="55065"/>
                  </a:lnTo>
                  <a:lnTo>
                    <a:pt x="134004" y="64801"/>
                  </a:lnTo>
                  <a:lnTo>
                    <a:pt x="131304" y="74793"/>
                  </a:lnTo>
                  <a:lnTo>
                    <a:pt x="127562" y="84960"/>
                  </a:lnTo>
                  <a:lnTo>
                    <a:pt x="123374" y="95246"/>
                  </a:lnTo>
                  <a:lnTo>
                    <a:pt x="119151" y="105548"/>
                  </a:lnTo>
                  <a:lnTo>
                    <a:pt x="116182" y="113573"/>
                  </a:lnTo>
                  <a:lnTo>
                    <a:pt x="116170" y="116802"/>
                  </a:lnTo>
                  <a:lnTo>
                    <a:pt x="119105" y="116685"/>
                  </a:lnTo>
                  <a:lnTo>
                    <a:pt x="124346" y="115112"/>
                  </a:lnTo>
                  <a:lnTo>
                    <a:pt x="131250" y="113607"/>
                  </a:lnTo>
                  <a:lnTo>
                    <a:pt x="139317" y="112896"/>
                  </a:lnTo>
                  <a:lnTo>
                    <a:pt x="148182" y="113144"/>
                  </a:lnTo>
                  <a:lnTo>
                    <a:pt x="157591" y="114254"/>
                  </a:lnTo>
                  <a:lnTo>
                    <a:pt x="167364" y="116061"/>
                  </a:lnTo>
                  <a:lnTo>
                    <a:pt x="177216" y="118720"/>
                  </a:lnTo>
                  <a:lnTo>
                    <a:pt x="186759" y="122702"/>
                  </a:lnTo>
                  <a:lnTo>
                    <a:pt x="195800" y="128160"/>
                  </a:lnTo>
                  <a:lnTo>
                    <a:pt x="204007" y="135111"/>
                  </a:lnTo>
                  <a:lnTo>
                    <a:pt x="210842" y="143604"/>
                  </a:lnTo>
                  <a:lnTo>
                    <a:pt x="216132" y="153501"/>
                  </a:lnTo>
                  <a:lnTo>
                    <a:pt x="219701" y="164383"/>
                  </a:lnTo>
                  <a:lnTo>
                    <a:pt x="221205" y="175672"/>
                  </a:lnTo>
                  <a:lnTo>
                    <a:pt x="220652" y="186991"/>
                  </a:lnTo>
                  <a:lnTo>
                    <a:pt x="218011" y="197859"/>
                  </a:lnTo>
                  <a:lnTo>
                    <a:pt x="213048" y="207625"/>
                  </a:lnTo>
                  <a:lnTo>
                    <a:pt x="205863" y="216046"/>
                  </a:lnTo>
                  <a:lnTo>
                    <a:pt x="196973" y="223377"/>
                  </a:lnTo>
                  <a:lnTo>
                    <a:pt x="187106" y="230158"/>
                  </a:lnTo>
                  <a:lnTo>
                    <a:pt x="176771" y="236759"/>
                  </a:lnTo>
                  <a:lnTo>
                    <a:pt x="166242" y="243197"/>
                  </a:lnTo>
                  <a:lnTo>
                    <a:pt x="155648" y="249227"/>
                  </a:lnTo>
                  <a:lnTo>
                    <a:pt x="145033" y="254733"/>
                  </a:lnTo>
                  <a:lnTo>
                    <a:pt x="134092" y="259736"/>
                  </a:lnTo>
                  <a:lnTo>
                    <a:pt x="122214" y="264324"/>
                  </a:lnTo>
                  <a:lnTo>
                    <a:pt x="109154" y="268593"/>
                  </a:lnTo>
                  <a:lnTo>
                    <a:pt x="95353" y="272671"/>
                  </a:lnTo>
                  <a:lnTo>
                    <a:pt x="80199" y="277216"/>
                  </a:lnTo>
                  <a:lnTo>
                    <a:pt x="60121" y="283748"/>
                  </a:lnTo>
                  <a:lnTo>
                    <a:pt x="28980" y="2947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79108" y="526424"/>
              <a:ext cx="347442" cy="52644"/>
            </a:xfrm>
            <a:custGeom>
              <a:avLst/>
              <a:gdLst/>
              <a:ahLst/>
              <a:cxnLst/>
              <a:rect l="0" t="0" r="0" b="0"/>
              <a:pathLst>
                <a:path w="347442" h="52644">
                  <a:moveTo>
                    <a:pt x="347441" y="0"/>
                  </a:moveTo>
                  <a:lnTo>
                    <a:pt x="338505" y="2867"/>
                  </a:lnTo>
                  <a:lnTo>
                    <a:pt x="328878" y="5009"/>
                  </a:lnTo>
                  <a:lnTo>
                    <a:pt x="317591" y="6617"/>
                  </a:lnTo>
                  <a:lnTo>
                    <a:pt x="304923" y="7970"/>
                  </a:lnTo>
                  <a:lnTo>
                    <a:pt x="291444" y="9467"/>
                  </a:lnTo>
                  <a:lnTo>
                    <a:pt x="277572" y="11313"/>
                  </a:lnTo>
                  <a:lnTo>
                    <a:pt x="263536" y="13380"/>
                  </a:lnTo>
                  <a:lnTo>
                    <a:pt x="249445" y="15313"/>
                  </a:lnTo>
                  <a:lnTo>
                    <a:pt x="235339" y="16909"/>
                  </a:lnTo>
                  <a:lnTo>
                    <a:pt x="221072" y="18132"/>
                  </a:lnTo>
                  <a:lnTo>
                    <a:pt x="206342" y="19029"/>
                  </a:lnTo>
                  <a:lnTo>
                    <a:pt x="191023" y="19671"/>
                  </a:lnTo>
                  <a:lnTo>
                    <a:pt x="175309" y="20288"/>
                  </a:lnTo>
                  <a:lnTo>
                    <a:pt x="159607" y="21243"/>
                  </a:lnTo>
                  <a:lnTo>
                    <a:pt x="144155" y="22705"/>
                  </a:lnTo>
                  <a:lnTo>
                    <a:pt x="129016" y="24672"/>
                  </a:lnTo>
                  <a:lnTo>
                    <a:pt x="114165" y="27064"/>
                  </a:lnTo>
                  <a:lnTo>
                    <a:pt x="99550" y="29784"/>
                  </a:lnTo>
                  <a:lnTo>
                    <a:pt x="85277" y="32746"/>
                  </a:lnTo>
                  <a:lnTo>
                    <a:pt x="71606" y="35879"/>
                  </a:lnTo>
                  <a:lnTo>
                    <a:pt x="58638" y="39128"/>
                  </a:lnTo>
                  <a:lnTo>
                    <a:pt x="46572" y="42303"/>
                  </a:lnTo>
                  <a:lnTo>
                    <a:pt x="34495" y="45392"/>
                  </a:lnTo>
                  <a:lnTo>
                    <a:pt x="20230" y="48665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79150" y="642238"/>
              <a:ext cx="10529" cy="252685"/>
            </a:xfrm>
            <a:custGeom>
              <a:avLst/>
              <a:gdLst/>
              <a:ahLst/>
              <a:cxnLst/>
              <a:rect l="0" t="0" r="0" b="0"/>
              <a:pathLst>
                <a:path w="10529" h="252685">
                  <a:moveTo>
                    <a:pt x="10528" y="0"/>
                  </a:moveTo>
                  <a:lnTo>
                    <a:pt x="10461" y="11668"/>
                  </a:lnTo>
                  <a:lnTo>
                    <a:pt x="9821" y="22157"/>
                  </a:lnTo>
                  <a:lnTo>
                    <a:pt x="8529" y="32463"/>
                  </a:lnTo>
                  <a:lnTo>
                    <a:pt x="6842" y="42937"/>
                  </a:lnTo>
                  <a:lnTo>
                    <a:pt x="5174" y="53929"/>
                  </a:lnTo>
                  <a:lnTo>
                    <a:pt x="3761" y="65577"/>
                  </a:lnTo>
                  <a:lnTo>
                    <a:pt x="2663" y="78003"/>
                  </a:lnTo>
                  <a:lnTo>
                    <a:pt x="1852" y="91406"/>
                  </a:lnTo>
                  <a:lnTo>
                    <a:pt x="1273" y="105790"/>
                  </a:lnTo>
                  <a:lnTo>
                    <a:pt x="867" y="120857"/>
                  </a:lnTo>
                  <a:lnTo>
                    <a:pt x="587" y="136115"/>
                  </a:lnTo>
                  <a:lnTo>
                    <a:pt x="396" y="151265"/>
                  </a:lnTo>
                  <a:lnTo>
                    <a:pt x="266" y="166199"/>
                  </a:lnTo>
                  <a:lnTo>
                    <a:pt x="178" y="180913"/>
                  </a:lnTo>
                  <a:lnTo>
                    <a:pt x="119" y="195422"/>
                  </a:lnTo>
                  <a:lnTo>
                    <a:pt x="80" y="209163"/>
                  </a:lnTo>
                  <a:lnTo>
                    <a:pt x="49" y="222340"/>
                  </a:lnTo>
                  <a:lnTo>
                    <a:pt x="24" y="236112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843847" y="684352"/>
              <a:ext cx="124775" cy="142259"/>
            </a:xfrm>
            <a:custGeom>
              <a:avLst/>
              <a:gdLst/>
              <a:ahLst/>
              <a:cxnLst/>
              <a:rect l="0" t="0" r="0" b="0"/>
              <a:pathLst>
                <a:path w="124775" h="142259">
                  <a:moveTo>
                    <a:pt x="124774" y="63171"/>
                  </a:moveTo>
                  <a:lnTo>
                    <a:pt x="116040" y="69039"/>
                  </a:lnTo>
                  <a:lnTo>
                    <a:pt x="108334" y="74603"/>
                  </a:lnTo>
                  <a:lnTo>
                    <a:pt x="100927" y="80402"/>
                  </a:lnTo>
                  <a:lnTo>
                    <a:pt x="93493" y="86483"/>
                  </a:lnTo>
                  <a:lnTo>
                    <a:pt x="85666" y="92813"/>
                  </a:lnTo>
                  <a:lnTo>
                    <a:pt x="77287" y="99341"/>
                  </a:lnTo>
                  <a:lnTo>
                    <a:pt x="68371" y="106017"/>
                  </a:lnTo>
                  <a:lnTo>
                    <a:pt x="59008" y="112799"/>
                  </a:lnTo>
                  <a:lnTo>
                    <a:pt x="49301" y="119652"/>
                  </a:lnTo>
                  <a:lnTo>
                    <a:pt x="39342" y="126389"/>
                  </a:lnTo>
                  <a:lnTo>
                    <a:pt x="29205" y="132686"/>
                  </a:lnTo>
                  <a:lnTo>
                    <a:pt x="18962" y="138368"/>
                  </a:lnTo>
                  <a:lnTo>
                    <a:pt x="9392" y="142258"/>
                  </a:lnTo>
                  <a:lnTo>
                    <a:pt x="2705" y="141782"/>
                  </a:lnTo>
                  <a:lnTo>
                    <a:pt x="19" y="136778"/>
                  </a:lnTo>
                  <a:lnTo>
                    <a:pt x="0" y="129596"/>
                  </a:lnTo>
                  <a:lnTo>
                    <a:pt x="1657" y="121329"/>
                  </a:lnTo>
                  <a:lnTo>
                    <a:pt x="4633" y="112375"/>
                  </a:lnTo>
                  <a:lnTo>
                    <a:pt x="8687" y="102942"/>
                  </a:lnTo>
                  <a:lnTo>
                    <a:pt x="13422" y="93168"/>
                  </a:lnTo>
                  <a:lnTo>
                    <a:pt x="18315" y="83156"/>
                  </a:lnTo>
                  <a:lnTo>
                    <a:pt x="23061" y="72979"/>
                  </a:lnTo>
                  <a:lnTo>
                    <a:pt x="27557" y="62687"/>
                  </a:lnTo>
                  <a:lnTo>
                    <a:pt x="31807" y="52318"/>
                  </a:lnTo>
                  <a:lnTo>
                    <a:pt x="35846" y="41911"/>
                  </a:lnTo>
                  <a:lnTo>
                    <a:pt x="39571" y="31936"/>
                  </a:lnTo>
                  <a:lnTo>
                    <a:pt x="43098" y="22318"/>
                  </a:lnTo>
                  <a:lnTo>
                    <a:pt x="46737" y="12210"/>
                  </a:lnTo>
                  <a:lnTo>
                    <a:pt x="51075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47689" y="494839"/>
              <a:ext cx="21058" cy="221099"/>
            </a:xfrm>
            <a:custGeom>
              <a:avLst/>
              <a:gdLst/>
              <a:ahLst/>
              <a:cxnLst/>
              <a:rect l="0" t="0" r="0" b="0"/>
              <a:pathLst>
                <a:path w="21058" h="221099">
                  <a:moveTo>
                    <a:pt x="0" y="0"/>
                  </a:moveTo>
                  <a:lnTo>
                    <a:pt x="2866" y="8868"/>
                  </a:lnTo>
                  <a:lnTo>
                    <a:pt x="5008" y="17855"/>
                  </a:lnTo>
                  <a:lnTo>
                    <a:pt x="6611" y="27855"/>
                  </a:lnTo>
                  <a:lnTo>
                    <a:pt x="7792" y="39009"/>
                  </a:lnTo>
                  <a:lnTo>
                    <a:pt x="8641" y="51468"/>
                  </a:lnTo>
                  <a:lnTo>
                    <a:pt x="9238" y="65175"/>
                  </a:lnTo>
                  <a:lnTo>
                    <a:pt x="9652" y="79766"/>
                  </a:lnTo>
                  <a:lnTo>
                    <a:pt x="9937" y="94695"/>
                  </a:lnTo>
                  <a:lnTo>
                    <a:pt x="10135" y="109619"/>
                  </a:lnTo>
                  <a:lnTo>
                    <a:pt x="10438" y="124400"/>
                  </a:lnTo>
                  <a:lnTo>
                    <a:pt x="11175" y="139010"/>
                  </a:lnTo>
                  <a:lnTo>
                    <a:pt x="12483" y="153454"/>
                  </a:lnTo>
                  <a:lnTo>
                    <a:pt x="14184" y="167350"/>
                  </a:lnTo>
                  <a:lnTo>
                    <a:pt x="16042" y="181392"/>
                  </a:lnTo>
                  <a:lnTo>
                    <a:pt x="18221" y="197933"/>
                  </a:lnTo>
                  <a:lnTo>
                    <a:pt x="21057" y="22109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31875" y="589595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0"/>
                  </a:moveTo>
                  <a:lnTo>
                    <a:pt x="219892" y="3001"/>
                  </a:lnTo>
                  <a:lnTo>
                    <a:pt x="208763" y="6424"/>
                  </a:lnTo>
                  <a:lnTo>
                    <a:pt x="197160" y="10611"/>
                  </a:lnTo>
                  <a:lnTo>
                    <a:pt x="184826" y="15165"/>
                  </a:lnTo>
                  <a:lnTo>
                    <a:pt x="171518" y="19350"/>
                  </a:lnTo>
                  <a:lnTo>
                    <a:pt x="157213" y="22778"/>
                  </a:lnTo>
                  <a:lnTo>
                    <a:pt x="142208" y="25562"/>
                  </a:lnTo>
                  <a:lnTo>
                    <a:pt x="126995" y="28115"/>
                  </a:lnTo>
                  <a:lnTo>
                    <a:pt x="111877" y="30716"/>
                  </a:lnTo>
                  <a:lnTo>
                    <a:pt x="96965" y="33311"/>
                  </a:lnTo>
                  <a:lnTo>
                    <a:pt x="82267" y="35607"/>
                  </a:lnTo>
                  <a:lnTo>
                    <a:pt x="67764" y="37452"/>
                  </a:lnTo>
                  <a:lnTo>
                    <a:pt x="53828" y="38847"/>
                  </a:lnTo>
                  <a:lnTo>
                    <a:pt x="39755" y="40010"/>
                  </a:lnTo>
                  <a:lnTo>
                    <a:pt x="23190" y="4104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161055" y="263212"/>
              <a:ext cx="39401" cy="558011"/>
            </a:xfrm>
            <a:custGeom>
              <a:avLst/>
              <a:gdLst/>
              <a:ahLst/>
              <a:cxnLst/>
              <a:rect l="0" t="0" r="0" b="0"/>
              <a:pathLst>
                <a:path w="39401" h="558011">
                  <a:moveTo>
                    <a:pt x="7815" y="0"/>
                  </a:moveTo>
                  <a:lnTo>
                    <a:pt x="4948" y="11735"/>
                  </a:lnTo>
                  <a:lnTo>
                    <a:pt x="2806" y="22864"/>
                  </a:lnTo>
                  <a:lnTo>
                    <a:pt x="1208" y="34476"/>
                  </a:lnTo>
                  <a:lnTo>
                    <a:pt x="200" y="47156"/>
                  </a:lnTo>
                  <a:lnTo>
                    <a:pt x="0" y="61761"/>
                  </a:lnTo>
                  <a:lnTo>
                    <a:pt x="656" y="78576"/>
                  </a:lnTo>
                  <a:lnTo>
                    <a:pt x="2067" y="97405"/>
                  </a:lnTo>
                  <a:lnTo>
                    <a:pt x="4079" y="117860"/>
                  </a:lnTo>
                  <a:lnTo>
                    <a:pt x="6537" y="139529"/>
                  </a:lnTo>
                  <a:lnTo>
                    <a:pt x="9152" y="161585"/>
                  </a:lnTo>
                  <a:lnTo>
                    <a:pt x="11520" y="182843"/>
                  </a:lnTo>
                  <a:lnTo>
                    <a:pt x="13446" y="202724"/>
                  </a:lnTo>
                  <a:lnTo>
                    <a:pt x="15077" y="221189"/>
                  </a:lnTo>
                  <a:lnTo>
                    <a:pt x="16786" y="238445"/>
                  </a:lnTo>
                  <a:lnTo>
                    <a:pt x="18786" y="254760"/>
                  </a:lnTo>
                  <a:lnTo>
                    <a:pt x="20962" y="270382"/>
                  </a:lnTo>
                  <a:lnTo>
                    <a:pt x="22969" y="285509"/>
                  </a:lnTo>
                  <a:lnTo>
                    <a:pt x="24621" y="300302"/>
                  </a:lnTo>
                  <a:lnTo>
                    <a:pt x="26053" y="315360"/>
                  </a:lnTo>
                  <a:lnTo>
                    <a:pt x="27621" y="331682"/>
                  </a:lnTo>
                  <a:lnTo>
                    <a:pt x="29523" y="349693"/>
                  </a:lnTo>
                  <a:lnTo>
                    <a:pt x="31631" y="368842"/>
                  </a:lnTo>
                  <a:lnTo>
                    <a:pt x="33592" y="387927"/>
                  </a:lnTo>
                  <a:lnTo>
                    <a:pt x="35209" y="406246"/>
                  </a:lnTo>
                  <a:lnTo>
                    <a:pt x="36446" y="423781"/>
                  </a:lnTo>
                  <a:lnTo>
                    <a:pt x="37352" y="440922"/>
                  </a:lnTo>
                  <a:lnTo>
                    <a:pt x="37996" y="457958"/>
                  </a:lnTo>
                  <a:lnTo>
                    <a:pt x="38446" y="474851"/>
                  </a:lnTo>
                  <a:lnTo>
                    <a:pt x="38804" y="493265"/>
                  </a:lnTo>
                  <a:lnTo>
                    <a:pt x="39105" y="518177"/>
                  </a:lnTo>
                  <a:lnTo>
                    <a:pt x="39400" y="55801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421554" y="126341"/>
              <a:ext cx="200119" cy="315856"/>
            </a:xfrm>
            <a:custGeom>
              <a:avLst/>
              <a:gdLst/>
              <a:ahLst/>
              <a:cxnLst/>
              <a:rect l="0" t="0" r="0" b="0"/>
              <a:pathLst>
                <a:path w="200119" h="315856">
                  <a:moveTo>
                    <a:pt x="73699" y="0"/>
                  </a:moveTo>
                  <a:lnTo>
                    <a:pt x="67832" y="8735"/>
                  </a:lnTo>
                  <a:lnTo>
                    <a:pt x="62267" y="16441"/>
                  </a:lnTo>
                  <a:lnTo>
                    <a:pt x="56473" y="23848"/>
                  </a:lnTo>
                  <a:lnTo>
                    <a:pt x="50565" y="31282"/>
                  </a:lnTo>
                  <a:lnTo>
                    <a:pt x="44884" y="39109"/>
                  </a:lnTo>
                  <a:lnTo>
                    <a:pt x="39604" y="47488"/>
                  </a:lnTo>
                  <a:lnTo>
                    <a:pt x="34581" y="56403"/>
                  </a:lnTo>
                  <a:lnTo>
                    <a:pt x="29446" y="65767"/>
                  </a:lnTo>
                  <a:lnTo>
                    <a:pt x="23978" y="75441"/>
                  </a:lnTo>
                  <a:lnTo>
                    <a:pt x="17667" y="84142"/>
                  </a:lnTo>
                  <a:lnTo>
                    <a:pt x="10718" y="88630"/>
                  </a:lnTo>
                  <a:lnTo>
                    <a:pt x="5296" y="87609"/>
                  </a:lnTo>
                  <a:lnTo>
                    <a:pt x="2908" y="83089"/>
                  </a:lnTo>
                  <a:lnTo>
                    <a:pt x="3481" y="76478"/>
                  </a:lnTo>
                  <a:lnTo>
                    <a:pt x="6620" y="68539"/>
                  </a:lnTo>
                  <a:lnTo>
                    <a:pt x="11827" y="59737"/>
                  </a:lnTo>
                  <a:lnTo>
                    <a:pt x="18610" y="50528"/>
                  </a:lnTo>
                  <a:lnTo>
                    <a:pt x="26541" y="41412"/>
                  </a:lnTo>
                  <a:lnTo>
                    <a:pt x="35294" y="32656"/>
                  </a:lnTo>
                  <a:lnTo>
                    <a:pt x="44784" y="24638"/>
                  </a:lnTo>
                  <a:lnTo>
                    <a:pt x="55142" y="17929"/>
                  </a:lnTo>
                  <a:lnTo>
                    <a:pt x="66367" y="12723"/>
                  </a:lnTo>
                  <a:lnTo>
                    <a:pt x="78177" y="9210"/>
                  </a:lnTo>
                  <a:lnTo>
                    <a:pt x="90105" y="7743"/>
                  </a:lnTo>
                  <a:lnTo>
                    <a:pt x="101856" y="8321"/>
                  </a:lnTo>
                  <a:lnTo>
                    <a:pt x="112847" y="10978"/>
                  </a:lnTo>
                  <a:lnTo>
                    <a:pt x="122164" y="15953"/>
                  </a:lnTo>
                  <a:lnTo>
                    <a:pt x="129457" y="23149"/>
                  </a:lnTo>
                  <a:lnTo>
                    <a:pt x="134708" y="32217"/>
                  </a:lnTo>
                  <a:lnTo>
                    <a:pt x="137956" y="42736"/>
                  </a:lnTo>
                  <a:lnTo>
                    <a:pt x="139435" y="54322"/>
                  </a:lnTo>
                  <a:lnTo>
                    <a:pt x="139330" y="66505"/>
                  </a:lnTo>
                  <a:lnTo>
                    <a:pt x="137681" y="78748"/>
                  </a:lnTo>
                  <a:lnTo>
                    <a:pt x="134648" y="90747"/>
                  </a:lnTo>
                  <a:lnTo>
                    <a:pt x="130327" y="102091"/>
                  </a:lnTo>
                  <a:lnTo>
                    <a:pt x="124678" y="112184"/>
                  </a:lnTo>
                  <a:lnTo>
                    <a:pt x="117856" y="120779"/>
                  </a:lnTo>
                  <a:lnTo>
                    <a:pt x="111876" y="126456"/>
                  </a:lnTo>
                  <a:lnTo>
                    <a:pt x="109694" y="128018"/>
                  </a:lnTo>
                  <a:lnTo>
                    <a:pt x="111498" y="127097"/>
                  </a:lnTo>
                  <a:lnTo>
                    <a:pt x="116272" y="125417"/>
                  </a:lnTo>
                  <a:lnTo>
                    <a:pt x="123039" y="124529"/>
                  </a:lnTo>
                  <a:lnTo>
                    <a:pt x="131103" y="125133"/>
                  </a:lnTo>
                  <a:lnTo>
                    <a:pt x="139844" y="127288"/>
                  </a:lnTo>
                  <a:lnTo>
                    <a:pt x="148661" y="130771"/>
                  </a:lnTo>
                  <a:lnTo>
                    <a:pt x="157229" y="135290"/>
                  </a:lnTo>
                  <a:lnTo>
                    <a:pt x="165295" y="140741"/>
                  </a:lnTo>
                  <a:lnTo>
                    <a:pt x="172570" y="147212"/>
                  </a:lnTo>
                  <a:lnTo>
                    <a:pt x="178984" y="154669"/>
                  </a:lnTo>
                  <a:lnTo>
                    <a:pt x="184633" y="162961"/>
                  </a:lnTo>
                  <a:lnTo>
                    <a:pt x="189670" y="171905"/>
                  </a:lnTo>
                  <a:lnTo>
                    <a:pt x="194234" y="181329"/>
                  </a:lnTo>
                  <a:lnTo>
                    <a:pt x="197963" y="191099"/>
                  </a:lnTo>
                  <a:lnTo>
                    <a:pt x="200030" y="201110"/>
                  </a:lnTo>
                  <a:lnTo>
                    <a:pt x="200118" y="211279"/>
                  </a:lnTo>
                  <a:lnTo>
                    <a:pt x="198209" y="221225"/>
                  </a:lnTo>
                  <a:lnTo>
                    <a:pt x="194336" y="230298"/>
                  </a:lnTo>
                  <a:lnTo>
                    <a:pt x="188728" y="238218"/>
                  </a:lnTo>
                  <a:lnTo>
                    <a:pt x="181727" y="245197"/>
                  </a:lnTo>
                  <a:lnTo>
                    <a:pt x="173673" y="251733"/>
                  </a:lnTo>
                  <a:lnTo>
                    <a:pt x="164851" y="258166"/>
                  </a:lnTo>
                  <a:lnTo>
                    <a:pt x="155321" y="264489"/>
                  </a:lnTo>
                  <a:lnTo>
                    <a:pt x="144939" y="270443"/>
                  </a:lnTo>
                  <a:lnTo>
                    <a:pt x="133690" y="275896"/>
                  </a:lnTo>
                  <a:lnTo>
                    <a:pt x="121526" y="280865"/>
                  </a:lnTo>
                  <a:lnTo>
                    <a:pt x="108295" y="285429"/>
                  </a:lnTo>
                  <a:lnTo>
                    <a:pt x="94030" y="289682"/>
                  </a:lnTo>
                  <a:lnTo>
                    <a:pt x="79212" y="293708"/>
                  </a:lnTo>
                  <a:lnTo>
                    <a:pt x="64652" y="297571"/>
                  </a:lnTo>
                  <a:lnTo>
                    <a:pt x="50802" y="301317"/>
                  </a:lnTo>
                  <a:lnTo>
                    <a:pt x="38192" y="304829"/>
                  </a:lnTo>
                  <a:lnTo>
                    <a:pt x="26363" y="308182"/>
                  </a:lnTo>
                  <a:lnTo>
                    <a:pt x="14281" y="311670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337326" y="484310"/>
              <a:ext cx="389555" cy="10530"/>
            </a:xfrm>
            <a:custGeom>
              <a:avLst/>
              <a:gdLst/>
              <a:ahLst/>
              <a:cxnLst/>
              <a:rect l="0" t="0" r="0" b="0"/>
              <a:pathLst>
                <a:path w="389555" h="10530">
                  <a:moveTo>
                    <a:pt x="389554" y="0"/>
                  </a:moveTo>
                  <a:lnTo>
                    <a:pt x="377819" y="0"/>
                  </a:lnTo>
                  <a:lnTo>
                    <a:pt x="366690" y="0"/>
                  </a:lnTo>
                  <a:lnTo>
                    <a:pt x="355087" y="0"/>
                  </a:lnTo>
                  <a:lnTo>
                    <a:pt x="342753" y="0"/>
                  </a:lnTo>
                  <a:lnTo>
                    <a:pt x="329445" y="0"/>
                  </a:lnTo>
                  <a:lnTo>
                    <a:pt x="315136" y="0"/>
                  </a:lnTo>
                  <a:lnTo>
                    <a:pt x="299958" y="0"/>
                  </a:lnTo>
                  <a:lnTo>
                    <a:pt x="284097" y="0"/>
                  </a:lnTo>
                  <a:lnTo>
                    <a:pt x="267725" y="0"/>
                  </a:lnTo>
                  <a:lnTo>
                    <a:pt x="250988" y="0"/>
                  </a:lnTo>
                  <a:lnTo>
                    <a:pt x="233993" y="0"/>
                  </a:lnTo>
                  <a:lnTo>
                    <a:pt x="216821" y="0"/>
                  </a:lnTo>
                  <a:lnTo>
                    <a:pt x="199526" y="0"/>
                  </a:lnTo>
                  <a:lnTo>
                    <a:pt x="182149" y="0"/>
                  </a:lnTo>
                  <a:lnTo>
                    <a:pt x="164720" y="5"/>
                  </a:lnTo>
                  <a:lnTo>
                    <a:pt x="147422" y="178"/>
                  </a:lnTo>
                  <a:lnTo>
                    <a:pt x="130574" y="826"/>
                  </a:lnTo>
                  <a:lnTo>
                    <a:pt x="114314" y="2075"/>
                  </a:lnTo>
                  <a:lnTo>
                    <a:pt x="98615" y="3727"/>
                  </a:lnTo>
                  <a:lnTo>
                    <a:pt x="83379" y="5376"/>
                  </a:lnTo>
                  <a:lnTo>
                    <a:pt x="68512" y="6778"/>
                  </a:lnTo>
                  <a:lnTo>
                    <a:pt x="54329" y="7874"/>
                  </a:lnTo>
                  <a:lnTo>
                    <a:pt x="40063" y="8802"/>
                  </a:lnTo>
                  <a:lnTo>
                    <a:pt x="23340" y="96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455962" y="584036"/>
              <a:ext cx="144577" cy="266893"/>
            </a:xfrm>
            <a:custGeom>
              <a:avLst/>
              <a:gdLst/>
              <a:ahLst/>
              <a:cxnLst/>
              <a:rect l="0" t="0" r="0" b="0"/>
              <a:pathLst>
                <a:path w="144577" h="266893">
                  <a:moveTo>
                    <a:pt x="134048" y="58202"/>
                  </a:moveTo>
                  <a:lnTo>
                    <a:pt x="125313" y="66936"/>
                  </a:lnTo>
                  <a:lnTo>
                    <a:pt x="117607" y="74643"/>
                  </a:lnTo>
                  <a:lnTo>
                    <a:pt x="110205" y="82049"/>
                  </a:lnTo>
                  <a:lnTo>
                    <a:pt x="102944" y="89483"/>
                  </a:lnTo>
                  <a:lnTo>
                    <a:pt x="95765" y="97310"/>
                  </a:lnTo>
                  <a:lnTo>
                    <a:pt x="88640" y="105684"/>
                  </a:lnTo>
                  <a:lnTo>
                    <a:pt x="81549" y="114427"/>
                  </a:lnTo>
                  <a:lnTo>
                    <a:pt x="74482" y="123142"/>
                  </a:lnTo>
                  <a:lnTo>
                    <a:pt x="67432" y="131601"/>
                  </a:lnTo>
                  <a:lnTo>
                    <a:pt x="60391" y="139907"/>
                  </a:lnTo>
                  <a:lnTo>
                    <a:pt x="53358" y="148396"/>
                  </a:lnTo>
                  <a:lnTo>
                    <a:pt x="46334" y="157256"/>
                  </a:lnTo>
                  <a:lnTo>
                    <a:pt x="39482" y="166512"/>
                  </a:lnTo>
                  <a:lnTo>
                    <a:pt x="33107" y="176111"/>
                  </a:lnTo>
                  <a:lnTo>
                    <a:pt x="27333" y="185980"/>
                  </a:lnTo>
                  <a:lnTo>
                    <a:pt x="21965" y="196049"/>
                  </a:lnTo>
                  <a:lnTo>
                    <a:pt x="16593" y="206262"/>
                  </a:lnTo>
                  <a:lnTo>
                    <a:pt x="10994" y="216570"/>
                  </a:lnTo>
                  <a:lnTo>
                    <a:pt x="5759" y="226779"/>
                  </a:lnTo>
                  <a:lnTo>
                    <a:pt x="2141" y="236561"/>
                  </a:lnTo>
                  <a:lnTo>
                    <a:pt x="717" y="245756"/>
                  </a:lnTo>
                  <a:lnTo>
                    <a:pt x="1578" y="253896"/>
                  </a:lnTo>
                  <a:lnTo>
                    <a:pt x="4673" y="260154"/>
                  </a:lnTo>
                  <a:lnTo>
                    <a:pt x="9722" y="264247"/>
                  </a:lnTo>
                  <a:lnTo>
                    <a:pt x="16332" y="266367"/>
                  </a:lnTo>
                  <a:lnTo>
                    <a:pt x="24114" y="266892"/>
                  </a:lnTo>
                  <a:lnTo>
                    <a:pt x="32742" y="266208"/>
                  </a:lnTo>
                  <a:lnTo>
                    <a:pt x="41802" y="264482"/>
                  </a:lnTo>
                  <a:lnTo>
                    <a:pt x="50801" y="261662"/>
                  </a:lnTo>
                  <a:lnTo>
                    <a:pt x="59482" y="257808"/>
                  </a:lnTo>
                  <a:lnTo>
                    <a:pt x="67784" y="253087"/>
                  </a:lnTo>
                  <a:lnTo>
                    <a:pt x="75748" y="247694"/>
                  </a:lnTo>
                  <a:lnTo>
                    <a:pt x="83435" y="241802"/>
                  </a:lnTo>
                  <a:lnTo>
                    <a:pt x="90752" y="235387"/>
                  </a:lnTo>
                  <a:lnTo>
                    <a:pt x="97447" y="228249"/>
                  </a:lnTo>
                  <a:lnTo>
                    <a:pt x="103425" y="220336"/>
                  </a:lnTo>
                  <a:lnTo>
                    <a:pt x="108423" y="211733"/>
                  </a:lnTo>
                  <a:lnTo>
                    <a:pt x="111951" y="202580"/>
                  </a:lnTo>
                  <a:lnTo>
                    <a:pt x="113871" y="193014"/>
                  </a:lnTo>
                  <a:lnTo>
                    <a:pt x="114193" y="183150"/>
                  </a:lnTo>
                  <a:lnTo>
                    <a:pt x="112897" y="173075"/>
                  </a:lnTo>
                  <a:lnTo>
                    <a:pt x="110133" y="162859"/>
                  </a:lnTo>
                  <a:lnTo>
                    <a:pt x="106007" y="152712"/>
                  </a:lnTo>
                  <a:lnTo>
                    <a:pt x="100498" y="142972"/>
                  </a:lnTo>
                  <a:lnTo>
                    <a:pt x="93720" y="133790"/>
                  </a:lnTo>
                  <a:lnTo>
                    <a:pt x="85900" y="125150"/>
                  </a:lnTo>
                  <a:lnTo>
                    <a:pt x="77281" y="116961"/>
                  </a:lnTo>
                  <a:lnTo>
                    <a:pt x="68077" y="109121"/>
                  </a:lnTo>
                  <a:lnTo>
                    <a:pt x="58457" y="101702"/>
                  </a:lnTo>
                  <a:lnTo>
                    <a:pt x="48547" y="94939"/>
                  </a:lnTo>
                  <a:lnTo>
                    <a:pt x="38446" y="88897"/>
                  </a:lnTo>
                  <a:lnTo>
                    <a:pt x="28545" y="83177"/>
                  </a:lnTo>
                  <a:lnTo>
                    <a:pt x="19502" y="77037"/>
                  </a:lnTo>
                  <a:lnTo>
                    <a:pt x="11621" y="70085"/>
                  </a:lnTo>
                  <a:lnTo>
                    <a:pt x="5347" y="62279"/>
                  </a:lnTo>
                  <a:lnTo>
                    <a:pt x="1414" y="53735"/>
                  </a:lnTo>
                  <a:lnTo>
                    <a:pt x="0" y="44622"/>
                  </a:lnTo>
                  <a:lnTo>
                    <a:pt x="982" y="35419"/>
                  </a:lnTo>
                  <a:lnTo>
                    <a:pt x="4217" y="26861"/>
                  </a:lnTo>
                  <a:lnTo>
                    <a:pt x="9394" y="19303"/>
                  </a:lnTo>
                  <a:lnTo>
                    <a:pt x="16273" y="12909"/>
                  </a:lnTo>
                  <a:lnTo>
                    <a:pt x="24776" y="7832"/>
                  </a:lnTo>
                  <a:lnTo>
                    <a:pt x="34708" y="4014"/>
                  </a:lnTo>
                  <a:lnTo>
                    <a:pt x="45629" y="1415"/>
                  </a:lnTo>
                  <a:lnTo>
                    <a:pt x="56950" y="104"/>
                  </a:lnTo>
                  <a:lnTo>
                    <a:pt x="68299" y="0"/>
                  </a:lnTo>
                  <a:lnTo>
                    <a:pt x="79359" y="1063"/>
                  </a:lnTo>
                  <a:lnTo>
                    <a:pt x="89786" y="3371"/>
                  </a:lnTo>
                  <a:lnTo>
                    <a:pt x="99460" y="6844"/>
                  </a:lnTo>
                  <a:lnTo>
                    <a:pt x="108335" y="11173"/>
                  </a:lnTo>
                  <a:lnTo>
                    <a:pt x="117318" y="16428"/>
                  </a:lnTo>
                  <a:lnTo>
                    <a:pt x="128313" y="24188"/>
                  </a:lnTo>
                  <a:lnTo>
                    <a:pt x="144576" y="3714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Freeform 13"/>
          <p:cNvSpPr/>
          <p:nvPr/>
        </p:nvSpPr>
        <p:spPr>
          <a:xfrm>
            <a:off x="2505782" y="1516103"/>
            <a:ext cx="10529" cy="473784"/>
          </a:xfrm>
          <a:custGeom>
            <a:avLst/>
            <a:gdLst/>
            <a:ahLst/>
            <a:cxnLst/>
            <a:rect l="0" t="0" r="0" b="0"/>
            <a:pathLst>
              <a:path w="10529" h="473784">
                <a:moveTo>
                  <a:pt x="0" y="0"/>
                </a:moveTo>
                <a:lnTo>
                  <a:pt x="0" y="11802"/>
                </a:lnTo>
                <a:lnTo>
                  <a:pt x="0" y="23572"/>
                </a:lnTo>
                <a:lnTo>
                  <a:pt x="5" y="36457"/>
                </a:lnTo>
                <a:lnTo>
                  <a:pt x="177" y="50133"/>
                </a:lnTo>
                <a:lnTo>
                  <a:pt x="826" y="63812"/>
                </a:lnTo>
                <a:lnTo>
                  <a:pt x="2074" y="77047"/>
                </a:lnTo>
                <a:lnTo>
                  <a:pt x="3727" y="90362"/>
                </a:lnTo>
                <a:lnTo>
                  <a:pt x="5375" y="105035"/>
                </a:lnTo>
                <a:lnTo>
                  <a:pt x="6778" y="121686"/>
                </a:lnTo>
                <a:lnTo>
                  <a:pt x="7871" y="140295"/>
                </a:lnTo>
                <a:lnTo>
                  <a:pt x="8679" y="160546"/>
                </a:lnTo>
                <a:lnTo>
                  <a:pt x="9257" y="182053"/>
                </a:lnTo>
                <a:lnTo>
                  <a:pt x="9662" y="203985"/>
                </a:lnTo>
                <a:lnTo>
                  <a:pt x="9941" y="225155"/>
                </a:lnTo>
                <a:lnTo>
                  <a:pt x="10133" y="244987"/>
                </a:lnTo>
                <a:lnTo>
                  <a:pt x="10262" y="263927"/>
                </a:lnTo>
                <a:lnTo>
                  <a:pt x="10350" y="283098"/>
                </a:lnTo>
                <a:lnTo>
                  <a:pt x="10404" y="303144"/>
                </a:lnTo>
                <a:lnTo>
                  <a:pt x="10271" y="323883"/>
                </a:lnTo>
                <a:lnTo>
                  <a:pt x="9649" y="344593"/>
                </a:lnTo>
                <a:lnTo>
                  <a:pt x="8423" y="364819"/>
                </a:lnTo>
                <a:lnTo>
                  <a:pt x="6955" y="384113"/>
                </a:lnTo>
                <a:lnTo>
                  <a:pt x="5963" y="401910"/>
                </a:lnTo>
                <a:lnTo>
                  <a:pt x="5814" y="418044"/>
                </a:lnTo>
                <a:lnTo>
                  <a:pt x="6384" y="432242"/>
                </a:lnTo>
                <a:lnTo>
                  <a:pt x="7285" y="445334"/>
                </a:lnTo>
                <a:lnTo>
                  <a:pt x="8603" y="458468"/>
                </a:lnTo>
                <a:lnTo>
                  <a:pt x="10528" y="47378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2726880" y="1379233"/>
            <a:ext cx="357970" cy="642239"/>
            <a:chOff x="2726880" y="1379233"/>
            <a:chExt cx="357970" cy="642239"/>
          </a:xfrm>
        </p:grpSpPr>
        <p:sp>
          <p:nvSpPr>
            <p:cNvPr id="15" name="Freeform 14"/>
            <p:cNvSpPr/>
            <p:nvPr/>
          </p:nvSpPr>
          <p:spPr>
            <a:xfrm>
              <a:off x="2768994" y="1379233"/>
              <a:ext cx="203390" cy="263213"/>
            </a:xfrm>
            <a:custGeom>
              <a:avLst/>
              <a:gdLst/>
              <a:ahLst/>
              <a:cxnLst/>
              <a:rect l="0" t="0" r="0" b="0"/>
              <a:pathLst>
                <a:path w="203390" h="263213">
                  <a:moveTo>
                    <a:pt x="105285" y="0"/>
                  </a:moveTo>
                  <a:lnTo>
                    <a:pt x="99418" y="5867"/>
                  </a:lnTo>
                  <a:lnTo>
                    <a:pt x="93853" y="11432"/>
                  </a:lnTo>
                  <a:lnTo>
                    <a:pt x="88054" y="17231"/>
                  </a:lnTo>
                  <a:lnTo>
                    <a:pt x="81973" y="23312"/>
                  </a:lnTo>
                  <a:lnTo>
                    <a:pt x="75643" y="29642"/>
                  </a:lnTo>
                  <a:lnTo>
                    <a:pt x="69115" y="36169"/>
                  </a:lnTo>
                  <a:lnTo>
                    <a:pt x="62439" y="42845"/>
                  </a:lnTo>
                  <a:lnTo>
                    <a:pt x="55657" y="49628"/>
                  </a:lnTo>
                  <a:lnTo>
                    <a:pt x="48810" y="56431"/>
                  </a:lnTo>
                  <a:lnTo>
                    <a:pt x="42329" y="61316"/>
                  </a:lnTo>
                  <a:lnTo>
                    <a:pt x="37644" y="61883"/>
                  </a:lnTo>
                  <a:lnTo>
                    <a:pt x="35952" y="58837"/>
                  </a:lnTo>
                  <a:lnTo>
                    <a:pt x="36927" y="53296"/>
                  </a:lnTo>
                  <a:lnTo>
                    <a:pt x="39854" y="46250"/>
                  </a:lnTo>
                  <a:lnTo>
                    <a:pt x="44127" y="38569"/>
                  </a:lnTo>
                  <a:lnTo>
                    <a:pt x="49319" y="30764"/>
                  </a:lnTo>
                  <a:lnTo>
                    <a:pt x="55457" y="23379"/>
                  </a:lnTo>
                  <a:lnTo>
                    <a:pt x="62953" y="17090"/>
                  </a:lnTo>
                  <a:lnTo>
                    <a:pt x="71928" y="12164"/>
                  </a:lnTo>
                  <a:lnTo>
                    <a:pt x="82061" y="8837"/>
                  </a:lnTo>
                  <a:lnTo>
                    <a:pt x="92782" y="7494"/>
                  </a:lnTo>
                  <a:lnTo>
                    <a:pt x="103684" y="8155"/>
                  </a:lnTo>
                  <a:lnTo>
                    <a:pt x="114087" y="10868"/>
                  </a:lnTo>
                  <a:lnTo>
                    <a:pt x="123002" y="15878"/>
                  </a:lnTo>
                  <a:lnTo>
                    <a:pt x="130016" y="23090"/>
                  </a:lnTo>
                  <a:lnTo>
                    <a:pt x="134909" y="31829"/>
                  </a:lnTo>
                  <a:lnTo>
                    <a:pt x="137384" y="41062"/>
                  </a:lnTo>
                  <a:lnTo>
                    <a:pt x="137530" y="50153"/>
                  </a:lnTo>
                  <a:lnTo>
                    <a:pt x="135717" y="58863"/>
                  </a:lnTo>
                  <a:lnTo>
                    <a:pt x="132382" y="67165"/>
                  </a:lnTo>
                  <a:lnTo>
                    <a:pt x="127983" y="75107"/>
                  </a:lnTo>
                  <a:lnTo>
                    <a:pt x="124837" y="82414"/>
                  </a:lnTo>
                  <a:lnTo>
                    <a:pt x="125561" y="88232"/>
                  </a:lnTo>
                  <a:lnTo>
                    <a:pt x="129439" y="92268"/>
                  </a:lnTo>
                  <a:lnTo>
                    <a:pt x="135477" y="95297"/>
                  </a:lnTo>
                  <a:lnTo>
                    <a:pt x="142814" y="98161"/>
                  </a:lnTo>
                  <a:lnTo>
                    <a:pt x="150668" y="101509"/>
                  </a:lnTo>
                  <a:lnTo>
                    <a:pt x="158586" y="105598"/>
                  </a:lnTo>
                  <a:lnTo>
                    <a:pt x="166380" y="110417"/>
                  </a:lnTo>
                  <a:lnTo>
                    <a:pt x="174004" y="115846"/>
                  </a:lnTo>
                  <a:lnTo>
                    <a:pt x="181462" y="121753"/>
                  </a:lnTo>
                  <a:lnTo>
                    <a:pt x="188455" y="128340"/>
                  </a:lnTo>
                  <a:lnTo>
                    <a:pt x="194402" y="136122"/>
                  </a:lnTo>
                  <a:lnTo>
                    <a:pt x="199060" y="145280"/>
                  </a:lnTo>
                  <a:lnTo>
                    <a:pt x="202188" y="155532"/>
                  </a:lnTo>
                  <a:lnTo>
                    <a:pt x="203389" y="166330"/>
                  </a:lnTo>
                  <a:lnTo>
                    <a:pt x="202634" y="177287"/>
                  </a:lnTo>
                  <a:lnTo>
                    <a:pt x="200025" y="187897"/>
                  </a:lnTo>
                  <a:lnTo>
                    <a:pt x="195615" y="197482"/>
                  </a:lnTo>
                  <a:lnTo>
                    <a:pt x="189615" y="205774"/>
                  </a:lnTo>
                  <a:lnTo>
                    <a:pt x="182335" y="212847"/>
                  </a:lnTo>
                  <a:lnTo>
                    <a:pt x="174087" y="218922"/>
                  </a:lnTo>
                  <a:lnTo>
                    <a:pt x="165132" y="224235"/>
                  </a:lnTo>
                  <a:lnTo>
                    <a:pt x="155510" y="228994"/>
                  </a:lnTo>
                  <a:lnTo>
                    <a:pt x="145066" y="233359"/>
                  </a:lnTo>
                  <a:lnTo>
                    <a:pt x="133780" y="237445"/>
                  </a:lnTo>
                  <a:lnTo>
                    <a:pt x="121760" y="241175"/>
                  </a:lnTo>
                  <a:lnTo>
                    <a:pt x="109159" y="244301"/>
                  </a:lnTo>
                  <a:lnTo>
                    <a:pt x="96130" y="246740"/>
                  </a:lnTo>
                  <a:lnTo>
                    <a:pt x="82956" y="248716"/>
                  </a:lnTo>
                  <a:lnTo>
                    <a:pt x="70039" y="250657"/>
                  </a:lnTo>
                  <a:lnTo>
                    <a:pt x="57584" y="252813"/>
                  </a:lnTo>
                  <a:lnTo>
                    <a:pt x="45864" y="255102"/>
                  </a:lnTo>
                  <a:lnTo>
                    <a:pt x="34060" y="257427"/>
                  </a:lnTo>
                  <a:lnTo>
                    <a:pt x="20016" y="259995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726880" y="1737202"/>
              <a:ext cx="357970" cy="42115"/>
            </a:xfrm>
            <a:custGeom>
              <a:avLst/>
              <a:gdLst/>
              <a:ahLst/>
              <a:cxnLst/>
              <a:rect l="0" t="0" r="0" b="0"/>
              <a:pathLst>
                <a:path w="357970" h="42115">
                  <a:moveTo>
                    <a:pt x="357969" y="0"/>
                  </a:moveTo>
                  <a:lnTo>
                    <a:pt x="346234" y="2866"/>
                  </a:lnTo>
                  <a:lnTo>
                    <a:pt x="335105" y="5008"/>
                  </a:lnTo>
                  <a:lnTo>
                    <a:pt x="323507" y="6611"/>
                  </a:lnTo>
                  <a:lnTo>
                    <a:pt x="311346" y="7792"/>
                  </a:lnTo>
                  <a:lnTo>
                    <a:pt x="298686" y="8641"/>
                  </a:lnTo>
                  <a:lnTo>
                    <a:pt x="285625" y="9238"/>
                  </a:lnTo>
                  <a:lnTo>
                    <a:pt x="272100" y="9652"/>
                  </a:lnTo>
                  <a:lnTo>
                    <a:pt x="257887" y="9937"/>
                  </a:lnTo>
                  <a:lnTo>
                    <a:pt x="242928" y="10135"/>
                  </a:lnTo>
                  <a:lnTo>
                    <a:pt x="227629" y="10438"/>
                  </a:lnTo>
                  <a:lnTo>
                    <a:pt x="212739" y="11175"/>
                  </a:lnTo>
                  <a:lnTo>
                    <a:pt x="198642" y="12483"/>
                  </a:lnTo>
                  <a:lnTo>
                    <a:pt x="185058" y="14175"/>
                  </a:lnTo>
                  <a:lnTo>
                    <a:pt x="171256" y="15850"/>
                  </a:lnTo>
                  <a:lnTo>
                    <a:pt x="156824" y="17275"/>
                  </a:lnTo>
                  <a:lnTo>
                    <a:pt x="141841" y="18553"/>
                  </a:lnTo>
                  <a:lnTo>
                    <a:pt x="126696" y="20017"/>
                  </a:lnTo>
                  <a:lnTo>
                    <a:pt x="111652" y="21849"/>
                  </a:lnTo>
                  <a:lnTo>
                    <a:pt x="96802" y="23910"/>
                  </a:lnTo>
                  <a:lnTo>
                    <a:pt x="82152" y="25840"/>
                  </a:lnTo>
                  <a:lnTo>
                    <a:pt x="67685" y="27440"/>
                  </a:lnTo>
                  <a:lnTo>
                    <a:pt x="53774" y="28869"/>
                  </a:lnTo>
                  <a:lnTo>
                    <a:pt x="39721" y="30800"/>
                  </a:lnTo>
                  <a:lnTo>
                    <a:pt x="23173" y="34522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901559" y="1810901"/>
              <a:ext cx="14835" cy="210571"/>
            </a:xfrm>
            <a:custGeom>
              <a:avLst/>
              <a:gdLst/>
              <a:ahLst/>
              <a:cxnLst/>
              <a:rect l="0" t="0" r="0" b="0"/>
              <a:pathLst>
                <a:path w="14835" h="210571">
                  <a:moveTo>
                    <a:pt x="14834" y="0"/>
                  </a:moveTo>
                  <a:lnTo>
                    <a:pt x="11968" y="8936"/>
                  </a:lnTo>
                  <a:lnTo>
                    <a:pt x="9825" y="18563"/>
                  </a:lnTo>
                  <a:lnTo>
                    <a:pt x="8218" y="29850"/>
                  </a:lnTo>
                  <a:lnTo>
                    <a:pt x="6865" y="42518"/>
                  </a:lnTo>
                  <a:lnTo>
                    <a:pt x="5368" y="55997"/>
                  </a:lnTo>
                  <a:lnTo>
                    <a:pt x="3526" y="69864"/>
                  </a:lnTo>
                  <a:lnTo>
                    <a:pt x="1632" y="83727"/>
                  </a:lnTo>
                  <a:lnTo>
                    <a:pt x="348" y="97170"/>
                  </a:lnTo>
                  <a:lnTo>
                    <a:pt x="0" y="110023"/>
                  </a:lnTo>
                  <a:lnTo>
                    <a:pt x="429" y="122464"/>
                  </a:lnTo>
                  <a:lnTo>
                    <a:pt x="1182" y="134898"/>
                  </a:lnTo>
                  <a:lnTo>
                    <a:pt x="1947" y="147552"/>
                  </a:lnTo>
                  <a:lnTo>
                    <a:pt x="2597" y="160077"/>
                  </a:lnTo>
                  <a:lnTo>
                    <a:pt x="3170" y="172969"/>
                  </a:lnTo>
                  <a:lnTo>
                    <a:pt x="3711" y="188482"/>
                  </a:lnTo>
                  <a:lnTo>
                    <a:pt x="4306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766010" y="1821430"/>
              <a:ext cx="139856" cy="156566"/>
            </a:xfrm>
            <a:custGeom>
              <a:avLst/>
              <a:gdLst/>
              <a:ahLst/>
              <a:cxnLst/>
              <a:rect l="0" t="0" r="0" b="0"/>
              <a:pathLst>
                <a:path w="139856" h="156566">
                  <a:moveTo>
                    <a:pt x="139855" y="94756"/>
                  </a:moveTo>
                  <a:lnTo>
                    <a:pt x="131120" y="97757"/>
                  </a:lnTo>
                  <a:lnTo>
                    <a:pt x="123414" y="101179"/>
                  </a:lnTo>
                  <a:lnTo>
                    <a:pt x="116007" y="105376"/>
                  </a:lnTo>
                  <a:lnTo>
                    <a:pt x="108574" y="110275"/>
                  </a:lnTo>
                  <a:lnTo>
                    <a:pt x="100747" y="115757"/>
                  </a:lnTo>
                  <a:lnTo>
                    <a:pt x="92368" y="121683"/>
                  </a:lnTo>
                  <a:lnTo>
                    <a:pt x="83452" y="127772"/>
                  </a:lnTo>
                  <a:lnTo>
                    <a:pt x="74089" y="133622"/>
                  </a:lnTo>
                  <a:lnTo>
                    <a:pt x="64381" y="139033"/>
                  </a:lnTo>
                  <a:lnTo>
                    <a:pt x="54423" y="143986"/>
                  </a:lnTo>
                  <a:lnTo>
                    <a:pt x="44285" y="148546"/>
                  </a:lnTo>
                  <a:lnTo>
                    <a:pt x="34036" y="152777"/>
                  </a:lnTo>
                  <a:lnTo>
                    <a:pt x="24206" y="155941"/>
                  </a:lnTo>
                  <a:lnTo>
                    <a:pt x="15744" y="156565"/>
                  </a:lnTo>
                  <a:lnTo>
                    <a:pt x="9061" y="154055"/>
                  </a:lnTo>
                  <a:lnTo>
                    <a:pt x="4237" y="148774"/>
                  </a:lnTo>
                  <a:lnTo>
                    <a:pt x="1283" y="141560"/>
                  </a:lnTo>
                  <a:lnTo>
                    <a:pt x="0" y="133118"/>
                  </a:lnTo>
                  <a:lnTo>
                    <a:pt x="69" y="123911"/>
                  </a:lnTo>
                  <a:lnTo>
                    <a:pt x="1161" y="114228"/>
                  </a:lnTo>
                  <a:lnTo>
                    <a:pt x="2998" y="104246"/>
                  </a:lnTo>
                  <a:lnTo>
                    <a:pt x="5362" y="94072"/>
                  </a:lnTo>
                  <a:lnTo>
                    <a:pt x="8093" y="83776"/>
                  </a:lnTo>
                  <a:lnTo>
                    <a:pt x="11072" y="73400"/>
                  </a:lnTo>
                  <a:lnTo>
                    <a:pt x="14066" y="62849"/>
                  </a:lnTo>
                  <a:lnTo>
                    <a:pt x="17014" y="50547"/>
                  </a:lnTo>
                  <a:lnTo>
                    <a:pt x="20173" y="32061"/>
                  </a:lnTo>
                  <a:lnTo>
                    <a:pt x="2404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1758259" y="2557480"/>
            <a:ext cx="1810902" cy="843225"/>
            <a:chOff x="1758259" y="2557480"/>
            <a:chExt cx="1810902" cy="843225"/>
          </a:xfrm>
        </p:grpSpPr>
        <p:sp>
          <p:nvSpPr>
            <p:cNvPr id="20" name="Freeform 19"/>
            <p:cNvSpPr/>
            <p:nvPr/>
          </p:nvSpPr>
          <p:spPr>
            <a:xfrm>
              <a:off x="2200455" y="2832165"/>
              <a:ext cx="10530" cy="221100"/>
            </a:xfrm>
            <a:custGeom>
              <a:avLst/>
              <a:gdLst/>
              <a:ahLst/>
              <a:cxnLst/>
              <a:rect l="0" t="0" r="0" b="0"/>
              <a:pathLst>
                <a:path w="10530" h="221100">
                  <a:moveTo>
                    <a:pt x="10529" y="0"/>
                  </a:moveTo>
                  <a:lnTo>
                    <a:pt x="7662" y="8869"/>
                  </a:lnTo>
                  <a:lnTo>
                    <a:pt x="5520" y="17855"/>
                  </a:lnTo>
                  <a:lnTo>
                    <a:pt x="3917" y="27855"/>
                  </a:lnTo>
                  <a:lnTo>
                    <a:pt x="2737" y="39009"/>
                  </a:lnTo>
                  <a:lnTo>
                    <a:pt x="1888" y="51469"/>
                  </a:lnTo>
                  <a:lnTo>
                    <a:pt x="1291" y="65181"/>
                  </a:lnTo>
                  <a:lnTo>
                    <a:pt x="876" y="79944"/>
                  </a:lnTo>
                  <a:lnTo>
                    <a:pt x="592" y="95521"/>
                  </a:lnTo>
                  <a:lnTo>
                    <a:pt x="399" y="111694"/>
                  </a:lnTo>
                  <a:lnTo>
                    <a:pt x="268" y="128128"/>
                  </a:lnTo>
                  <a:lnTo>
                    <a:pt x="180" y="144386"/>
                  </a:lnTo>
                  <a:lnTo>
                    <a:pt x="120" y="160228"/>
                  </a:lnTo>
                  <a:lnTo>
                    <a:pt x="81" y="175018"/>
                  </a:lnTo>
                  <a:lnTo>
                    <a:pt x="50" y="189086"/>
                  </a:lnTo>
                  <a:lnTo>
                    <a:pt x="25" y="203667"/>
                  </a:lnTo>
                  <a:lnTo>
                    <a:pt x="0" y="2210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021471" y="2958507"/>
              <a:ext cx="242156" cy="63172"/>
            </a:xfrm>
            <a:custGeom>
              <a:avLst/>
              <a:gdLst/>
              <a:ahLst/>
              <a:cxnLst/>
              <a:rect l="0" t="0" r="0" b="0"/>
              <a:pathLst>
                <a:path w="242156" h="63172">
                  <a:moveTo>
                    <a:pt x="242155" y="0"/>
                  </a:moveTo>
                  <a:lnTo>
                    <a:pt x="233354" y="2934"/>
                  </a:lnTo>
                  <a:lnTo>
                    <a:pt x="225007" y="5716"/>
                  </a:lnTo>
                  <a:lnTo>
                    <a:pt x="216304" y="8616"/>
                  </a:lnTo>
                  <a:lnTo>
                    <a:pt x="207010" y="11656"/>
                  </a:lnTo>
                  <a:lnTo>
                    <a:pt x="196867" y="14821"/>
                  </a:lnTo>
                  <a:lnTo>
                    <a:pt x="185822" y="18081"/>
                  </a:lnTo>
                  <a:lnTo>
                    <a:pt x="173982" y="21246"/>
                  </a:lnTo>
                  <a:lnTo>
                    <a:pt x="161512" y="23989"/>
                  </a:lnTo>
                  <a:lnTo>
                    <a:pt x="148574" y="26169"/>
                  </a:lnTo>
                  <a:lnTo>
                    <a:pt x="135464" y="27971"/>
                  </a:lnTo>
                  <a:lnTo>
                    <a:pt x="122591" y="29795"/>
                  </a:lnTo>
                  <a:lnTo>
                    <a:pt x="110156" y="31877"/>
                  </a:lnTo>
                  <a:lnTo>
                    <a:pt x="98180" y="34277"/>
                  </a:lnTo>
                  <a:lnTo>
                    <a:pt x="86597" y="36968"/>
                  </a:lnTo>
                  <a:lnTo>
                    <a:pt x="75322" y="39892"/>
                  </a:lnTo>
                  <a:lnTo>
                    <a:pt x="64274" y="42991"/>
                  </a:lnTo>
                  <a:lnTo>
                    <a:pt x="53388" y="46218"/>
                  </a:lnTo>
                  <a:lnTo>
                    <a:pt x="42630" y="49529"/>
                  </a:lnTo>
                  <a:lnTo>
                    <a:pt x="32418" y="52747"/>
                  </a:lnTo>
                  <a:lnTo>
                    <a:pt x="22614" y="55868"/>
                  </a:lnTo>
                  <a:lnTo>
                    <a:pt x="12356" y="59168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590010" y="2716352"/>
              <a:ext cx="10529" cy="336913"/>
            </a:xfrm>
            <a:custGeom>
              <a:avLst/>
              <a:gdLst/>
              <a:ahLst/>
              <a:cxnLst/>
              <a:rect l="0" t="0" r="0" b="0"/>
              <a:pathLst>
                <a:path w="10529" h="336913">
                  <a:moveTo>
                    <a:pt x="10528" y="0"/>
                  </a:moveTo>
                  <a:lnTo>
                    <a:pt x="10528" y="11735"/>
                  </a:lnTo>
                  <a:lnTo>
                    <a:pt x="10528" y="22864"/>
                  </a:lnTo>
                  <a:lnTo>
                    <a:pt x="10524" y="34458"/>
                  </a:lnTo>
                  <a:lnTo>
                    <a:pt x="10351" y="46446"/>
                  </a:lnTo>
                  <a:lnTo>
                    <a:pt x="9703" y="58458"/>
                  </a:lnTo>
                  <a:lnTo>
                    <a:pt x="8454" y="70270"/>
                  </a:lnTo>
                  <a:lnTo>
                    <a:pt x="6801" y="82142"/>
                  </a:lnTo>
                  <a:lnTo>
                    <a:pt x="5153" y="94707"/>
                  </a:lnTo>
                  <a:lnTo>
                    <a:pt x="3750" y="108277"/>
                  </a:lnTo>
                  <a:lnTo>
                    <a:pt x="2657" y="123002"/>
                  </a:lnTo>
                  <a:lnTo>
                    <a:pt x="1850" y="139029"/>
                  </a:lnTo>
                  <a:lnTo>
                    <a:pt x="1272" y="156294"/>
                  </a:lnTo>
                  <a:lnTo>
                    <a:pt x="867" y="174432"/>
                  </a:lnTo>
                  <a:lnTo>
                    <a:pt x="587" y="192898"/>
                  </a:lnTo>
                  <a:lnTo>
                    <a:pt x="396" y="211351"/>
                  </a:lnTo>
                  <a:lnTo>
                    <a:pt x="266" y="229656"/>
                  </a:lnTo>
                  <a:lnTo>
                    <a:pt x="179" y="247785"/>
                  </a:lnTo>
                  <a:lnTo>
                    <a:pt x="120" y="265735"/>
                  </a:lnTo>
                  <a:lnTo>
                    <a:pt x="80" y="282783"/>
                  </a:lnTo>
                  <a:lnTo>
                    <a:pt x="49" y="299152"/>
                  </a:lnTo>
                  <a:lnTo>
                    <a:pt x="24" y="316281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832165" y="2557480"/>
              <a:ext cx="148296" cy="232572"/>
            </a:xfrm>
            <a:custGeom>
              <a:avLst/>
              <a:gdLst/>
              <a:ahLst/>
              <a:cxnLst/>
              <a:rect l="0" t="0" r="0" b="0"/>
              <a:pathLst>
                <a:path w="148296" h="232572">
                  <a:moveTo>
                    <a:pt x="21057" y="53587"/>
                  </a:moveTo>
                  <a:lnTo>
                    <a:pt x="24125" y="44853"/>
                  </a:lnTo>
                  <a:lnTo>
                    <a:pt x="28188" y="37146"/>
                  </a:lnTo>
                  <a:lnTo>
                    <a:pt x="33681" y="29749"/>
                  </a:lnTo>
                  <a:lnTo>
                    <a:pt x="40440" y="22660"/>
                  </a:lnTo>
                  <a:lnTo>
                    <a:pt x="48238" y="16130"/>
                  </a:lnTo>
                  <a:lnTo>
                    <a:pt x="56835" y="10267"/>
                  </a:lnTo>
                  <a:lnTo>
                    <a:pt x="66020" y="5348"/>
                  </a:lnTo>
                  <a:lnTo>
                    <a:pt x="75626" y="1874"/>
                  </a:lnTo>
                  <a:lnTo>
                    <a:pt x="85507" y="0"/>
                  </a:lnTo>
                  <a:lnTo>
                    <a:pt x="94919" y="47"/>
                  </a:lnTo>
                  <a:lnTo>
                    <a:pt x="102567" y="2656"/>
                  </a:lnTo>
                  <a:lnTo>
                    <a:pt x="107889" y="7929"/>
                  </a:lnTo>
                  <a:lnTo>
                    <a:pt x="110986" y="15367"/>
                  </a:lnTo>
                  <a:lnTo>
                    <a:pt x="112242" y="24178"/>
                  </a:lnTo>
                  <a:lnTo>
                    <a:pt x="112083" y="33760"/>
                  </a:lnTo>
                  <a:lnTo>
                    <a:pt x="110727" y="43595"/>
                  </a:lnTo>
                  <a:lnTo>
                    <a:pt x="108164" y="53183"/>
                  </a:lnTo>
                  <a:lnTo>
                    <a:pt x="104485" y="62291"/>
                  </a:lnTo>
                  <a:lnTo>
                    <a:pt x="99883" y="70896"/>
                  </a:lnTo>
                  <a:lnTo>
                    <a:pt x="94572" y="79069"/>
                  </a:lnTo>
                  <a:lnTo>
                    <a:pt x="88798" y="86867"/>
                  </a:lnTo>
                  <a:lnTo>
                    <a:pt x="84815" y="93018"/>
                  </a:lnTo>
                  <a:lnTo>
                    <a:pt x="85422" y="96125"/>
                  </a:lnTo>
                  <a:lnTo>
                    <a:pt x="90057" y="97219"/>
                  </a:lnTo>
                  <a:lnTo>
                    <a:pt x="97297" y="97695"/>
                  </a:lnTo>
                  <a:lnTo>
                    <a:pt x="105648" y="98764"/>
                  </a:lnTo>
                  <a:lnTo>
                    <a:pt x="114205" y="100963"/>
                  </a:lnTo>
                  <a:lnTo>
                    <a:pt x="122418" y="104498"/>
                  </a:lnTo>
                  <a:lnTo>
                    <a:pt x="129871" y="109508"/>
                  </a:lnTo>
                  <a:lnTo>
                    <a:pt x="136433" y="115899"/>
                  </a:lnTo>
                  <a:lnTo>
                    <a:pt x="141860" y="123436"/>
                  </a:lnTo>
                  <a:lnTo>
                    <a:pt x="145693" y="131853"/>
                  </a:lnTo>
                  <a:lnTo>
                    <a:pt x="147826" y="140911"/>
                  </a:lnTo>
                  <a:lnTo>
                    <a:pt x="148295" y="150261"/>
                  </a:lnTo>
                  <a:lnTo>
                    <a:pt x="147099" y="159457"/>
                  </a:lnTo>
                  <a:lnTo>
                    <a:pt x="144403" y="168264"/>
                  </a:lnTo>
                  <a:lnTo>
                    <a:pt x="140323" y="176482"/>
                  </a:lnTo>
                  <a:lnTo>
                    <a:pt x="134844" y="183855"/>
                  </a:lnTo>
                  <a:lnTo>
                    <a:pt x="128092" y="190338"/>
                  </a:lnTo>
                  <a:lnTo>
                    <a:pt x="120458" y="196201"/>
                  </a:lnTo>
                  <a:lnTo>
                    <a:pt x="112497" y="201914"/>
                  </a:lnTo>
                  <a:lnTo>
                    <a:pt x="104543" y="207755"/>
                  </a:lnTo>
                  <a:lnTo>
                    <a:pt x="96407" y="213493"/>
                  </a:lnTo>
                  <a:lnTo>
                    <a:pt x="87500" y="218514"/>
                  </a:lnTo>
                  <a:lnTo>
                    <a:pt x="77545" y="222521"/>
                  </a:lnTo>
                  <a:lnTo>
                    <a:pt x="66611" y="225539"/>
                  </a:lnTo>
                  <a:lnTo>
                    <a:pt x="53554" y="228048"/>
                  </a:lnTo>
                  <a:lnTo>
                    <a:pt x="33871" y="230266"/>
                  </a:lnTo>
                  <a:lnTo>
                    <a:pt x="0" y="2325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768994" y="2848610"/>
              <a:ext cx="315856" cy="36199"/>
            </a:xfrm>
            <a:custGeom>
              <a:avLst/>
              <a:gdLst/>
              <a:ahLst/>
              <a:cxnLst/>
              <a:rect l="0" t="0" r="0" b="0"/>
              <a:pathLst>
                <a:path w="315856" h="36199">
                  <a:moveTo>
                    <a:pt x="315855" y="4612"/>
                  </a:moveTo>
                  <a:lnTo>
                    <a:pt x="306987" y="1813"/>
                  </a:lnTo>
                  <a:lnTo>
                    <a:pt x="298000" y="311"/>
                  </a:lnTo>
                  <a:lnTo>
                    <a:pt x="288005" y="0"/>
                  </a:lnTo>
                  <a:lnTo>
                    <a:pt x="277024" y="506"/>
                  </a:lnTo>
                  <a:lnTo>
                    <a:pt x="265213" y="1326"/>
                  </a:lnTo>
                  <a:lnTo>
                    <a:pt x="252754" y="2141"/>
                  </a:lnTo>
                  <a:lnTo>
                    <a:pt x="239816" y="2825"/>
                  </a:lnTo>
                  <a:lnTo>
                    <a:pt x="226535" y="3352"/>
                  </a:lnTo>
                  <a:lnTo>
                    <a:pt x="213018" y="3742"/>
                  </a:lnTo>
                  <a:lnTo>
                    <a:pt x="199503" y="4190"/>
                  </a:lnTo>
                  <a:lnTo>
                    <a:pt x="186349" y="5030"/>
                  </a:lnTo>
                  <a:lnTo>
                    <a:pt x="173714" y="6410"/>
                  </a:lnTo>
                  <a:lnTo>
                    <a:pt x="161263" y="8153"/>
                  </a:lnTo>
                  <a:lnTo>
                    <a:pt x="148296" y="9863"/>
                  </a:lnTo>
                  <a:lnTo>
                    <a:pt x="134459" y="11311"/>
                  </a:lnTo>
                  <a:lnTo>
                    <a:pt x="119893" y="12605"/>
                  </a:lnTo>
                  <a:lnTo>
                    <a:pt x="105036" y="14079"/>
                  </a:lnTo>
                  <a:lnTo>
                    <a:pt x="90193" y="15923"/>
                  </a:lnTo>
                  <a:lnTo>
                    <a:pt x="75649" y="18162"/>
                  </a:lnTo>
                  <a:lnTo>
                    <a:pt x="61737" y="20744"/>
                  </a:lnTo>
                  <a:lnTo>
                    <a:pt x="48584" y="23590"/>
                  </a:lnTo>
                  <a:lnTo>
                    <a:pt x="36576" y="26479"/>
                  </a:lnTo>
                  <a:lnTo>
                    <a:pt x="25284" y="29337"/>
                  </a:lnTo>
                  <a:lnTo>
                    <a:pt x="13714" y="32415"/>
                  </a:lnTo>
                  <a:lnTo>
                    <a:pt x="0" y="361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834811" y="2916393"/>
              <a:ext cx="155283" cy="266534"/>
            </a:xfrm>
            <a:custGeom>
              <a:avLst/>
              <a:gdLst/>
              <a:ahLst/>
              <a:cxnLst/>
              <a:rect l="0" t="0" r="0" b="0"/>
              <a:pathLst>
                <a:path w="155283" h="266534">
                  <a:moveTo>
                    <a:pt x="155282" y="31586"/>
                  </a:moveTo>
                  <a:lnTo>
                    <a:pt x="149414" y="37520"/>
                  </a:lnTo>
                  <a:lnTo>
                    <a:pt x="143850" y="43725"/>
                  </a:lnTo>
                  <a:lnTo>
                    <a:pt x="138055" y="50825"/>
                  </a:lnTo>
                  <a:lnTo>
                    <a:pt x="132148" y="58938"/>
                  </a:lnTo>
                  <a:lnTo>
                    <a:pt x="126466" y="68233"/>
                  </a:lnTo>
                  <a:lnTo>
                    <a:pt x="121187" y="78676"/>
                  </a:lnTo>
                  <a:lnTo>
                    <a:pt x="116163" y="89929"/>
                  </a:lnTo>
                  <a:lnTo>
                    <a:pt x="111029" y="101467"/>
                  </a:lnTo>
                  <a:lnTo>
                    <a:pt x="105578" y="112963"/>
                  </a:lnTo>
                  <a:lnTo>
                    <a:pt x="99935" y="124289"/>
                  </a:lnTo>
                  <a:lnTo>
                    <a:pt x="94446" y="135426"/>
                  </a:lnTo>
                  <a:lnTo>
                    <a:pt x="89308" y="146399"/>
                  </a:lnTo>
                  <a:lnTo>
                    <a:pt x="84553" y="157243"/>
                  </a:lnTo>
                  <a:lnTo>
                    <a:pt x="80132" y="167990"/>
                  </a:lnTo>
                  <a:lnTo>
                    <a:pt x="75980" y="178675"/>
                  </a:lnTo>
                  <a:lnTo>
                    <a:pt x="72192" y="189479"/>
                  </a:lnTo>
                  <a:lnTo>
                    <a:pt x="69020" y="200725"/>
                  </a:lnTo>
                  <a:lnTo>
                    <a:pt x="66561" y="212545"/>
                  </a:lnTo>
                  <a:lnTo>
                    <a:pt x="65079" y="224584"/>
                  </a:lnTo>
                  <a:lnTo>
                    <a:pt x="65065" y="236134"/>
                  </a:lnTo>
                  <a:lnTo>
                    <a:pt x="66658" y="246808"/>
                  </a:lnTo>
                  <a:lnTo>
                    <a:pt x="69847" y="255922"/>
                  </a:lnTo>
                  <a:lnTo>
                    <a:pt x="74654" y="262375"/>
                  </a:lnTo>
                  <a:lnTo>
                    <a:pt x="80920" y="265817"/>
                  </a:lnTo>
                  <a:lnTo>
                    <a:pt x="88210" y="266533"/>
                  </a:lnTo>
                  <a:lnTo>
                    <a:pt x="95932" y="265052"/>
                  </a:lnTo>
                  <a:lnTo>
                    <a:pt x="103709" y="261910"/>
                  </a:lnTo>
                  <a:lnTo>
                    <a:pt x="111215" y="257400"/>
                  </a:lnTo>
                  <a:lnTo>
                    <a:pt x="118102" y="251566"/>
                  </a:lnTo>
                  <a:lnTo>
                    <a:pt x="124251" y="244540"/>
                  </a:lnTo>
                  <a:lnTo>
                    <a:pt x="129718" y="236536"/>
                  </a:lnTo>
                  <a:lnTo>
                    <a:pt x="134632" y="227787"/>
                  </a:lnTo>
                  <a:lnTo>
                    <a:pt x="139114" y="218497"/>
                  </a:lnTo>
                  <a:lnTo>
                    <a:pt x="142787" y="208987"/>
                  </a:lnTo>
                  <a:lnTo>
                    <a:pt x="144818" y="199683"/>
                  </a:lnTo>
                  <a:lnTo>
                    <a:pt x="144884" y="190797"/>
                  </a:lnTo>
                  <a:lnTo>
                    <a:pt x="143132" y="182357"/>
                  </a:lnTo>
                  <a:lnTo>
                    <a:pt x="139896" y="174301"/>
                  </a:lnTo>
                  <a:lnTo>
                    <a:pt x="135525" y="166551"/>
                  </a:lnTo>
                  <a:lnTo>
                    <a:pt x="129999" y="159193"/>
                  </a:lnTo>
                  <a:lnTo>
                    <a:pt x="122941" y="152470"/>
                  </a:lnTo>
                  <a:lnTo>
                    <a:pt x="114276" y="146465"/>
                  </a:lnTo>
                  <a:lnTo>
                    <a:pt x="104357" y="141108"/>
                  </a:lnTo>
                  <a:lnTo>
                    <a:pt x="93783" y="136276"/>
                  </a:lnTo>
                  <a:lnTo>
                    <a:pt x="82966" y="131839"/>
                  </a:lnTo>
                  <a:lnTo>
                    <a:pt x="72111" y="127689"/>
                  </a:lnTo>
                  <a:lnTo>
                    <a:pt x="61297" y="123741"/>
                  </a:lnTo>
                  <a:lnTo>
                    <a:pt x="50549" y="119930"/>
                  </a:lnTo>
                  <a:lnTo>
                    <a:pt x="40027" y="116046"/>
                  </a:lnTo>
                  <a:lnTo>
                    <a:pt x="30028" y="111753"/>
                  </a:lnTo>
                  <a:lnTo>
                    <a:pt x="20683" y="106890"/>
                  </a:lnTo>
                  <a:lnTo>
                    <a:pt x="12441" y="101149"/>
                  </a:lnTo>
                  <a:lnTo>
                    <a:pt x="6114" y="94006"/>
                  </a:lnTo>
                  <a:lnTo>
                    <a:pt x="1979" y="85311"/>
                  </a:lnTo>
                  <a:lnTo>
                    <a:pt x="0" y="75387"/>
                  </a:lnTo>
                  <a:lnTo>
                    <a:pt x="102" y="64816"/>
                  </a:lnTo>
                  <a:lnTo>
                    <a:pt x="2025" y="54014"/>
                  </a:lnTo>
                  <a:lnTo>
                    <a:pt x="5568" y="43511"/>
                  </a:lnTo>
                  <a:lnTo>
                    <a:pt x="10679" y="33998"/>
                  </a:lnTo>
                  <a:lnTo>
                    <a:pt x="17184" y="25759"/>
                  </a:lnTo>
                  <a:lnTo>
                    <a:pt x="24938" y="18871"/>
                  </a:lnTo>
                  <a:lnTo>
                    <a:pt x="34966" y="12715"/>
                  </a:lnTo>
                  <a:lnTo>
                    <a:pt x="51498" y="6752"/>
                  </a:lnTo>
                  <a:lnTo>
                    <a:pt x="8158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758259" y="3274362"/>
              <a:ext cx="1810902" cy="126343"/>
            </a:xfrm>
            <a:custGeom>
              <a:avLst/>
              <a:gdLst/>
              <a:ahLst/>
              <a:cxnLst/>
              <a:rect l="0" t="0" r="0" b="0"/>
              <a:pathLst>
                <a:path w="1810902" h="126343">
                  <a:moveTo>
                    <a:pt x="1810901" y="0"/>
                  </a:moveTo>
                  <a:lnTo>
                    <a:pt x="1799166" y="67"/>
                  </a:lnTo>
                  <a:lnTo>
                    <a:pt x="1788038" y="708"/>
                  </a:lnTo>
                  <a:lnTo>
                    <a:pt x="1776434" y="2000"/>
                  </a:lnTo>
                  <a:lnTo>
                    <a:pt x="1764100" y="3686"/>
                  </a:lnTo>
                  <a:lnTo>
                    <a:pt x="1750792" y="5354"/>
                  </a:lnTo>
                  <a:lnTo>
                    <a:pt x="1736474" y="6768"/>
                  </a:lnTo>
                  <a:lnTo>
                    <a:pt x="1720951" y="7866"/>
                  </a:lnTo>
                  <a:lnTo>
                    <a:pt x="1703792" y="8676"/>
                  </a:lnTo>
                  <a:lnTo>
                    <a:pt x="1684914" y="9256"/>
                  </a:lnTo>
                  <a:lnTo>
                    <a:pt x="1664526" y="9662"/>
                  </a:lnTo>
                  <a:lnTo>
                    <a:pt x="1642939" y="9941"/>
                  </a:lnTo>
                  <a:lnTo>
                    <a:pt x="1620468" y="10133"/>
                  </a:lnTo>
                  <a:lnTo>
                    <a:pt x="1597855" y="10262"/>
                  </a:lnTo>
                  <a:lnTo>
                    <a:pt x="1576214" y="10350"/>
                  </a:lnTo>
                  <a:lnTo>
                    <a:pt x="1556068" y="10409"/>
                  </a:lnTo>
                  <a:lnTo>
                    <a:pt x="1537254" y="10449"/>
                  </a:lnTo>
                  <a:lnTo>
                    <a:pt x="1519230" y="10475"/>
                  </a:lnTo>
                  <a:lnTo>
                    <a:pt x="1501581" y="10493"/>
                  </a:lnTo>
                  <a:lnTo>
                    <a:pt x="1484080" y="10505"/>
                  </a:lnTo>
                  <a:lnTo>
                    <a:pt x="1466622" y="10513"/>
                  </a:lnTo>
                  <a:lnTo>
                    <a:pt x="1449162" y="10518"/>
                  </a:lnTo>
                  <a:lnTo>
                    <a:pt x="1431688" y="10522"/>
                  </a:lnTo>
                  <a:lnTo>
                    <a:pt x="1414196" y="10525"/>
                  </a:lnTo>
                  <a:lnTo>
                    <a:pt x="1396689" y="10526"/>
                  </a:lnTo>
                  <a:lnTo>
                    <a:pt x="1379171" y="10527"/>
                  </a:lnTo>
                  <a:lnTo>
                    <a:pt x="1361643" y="10528"/>
                  </a:lnTo>
                  <a:lnTo>
                    <a:pt x="1344105" y="10533"/>
                  </a:lnTo>
                  <a:lnTo>
                    <a:pt x="1326394" y="10706"/>
                  </a:lnTo>
                  <a:lnTo>
                    <a:pt x="1308204" y="11354"/>
                  </a:lnTo>
                  <a:lnTo>
                    <a:pt x="1289408" y="12603"/>
                  </a:lnTo>
                  <a:lnTo>
                    <a:pt x="1270037" y="14256"/>
                  </a:lnTo>
                  <a:lnTo>
                    <a:pt x="1250195" y="15904"/>
                  </a:lnTo>
                  <a:lnTo>
                    <a:pt x="1229993" y="17307"/>
                  </a:lnTo>
                  <a:lnTo>
                    <a:pt x="1209528" y="18400"/>
                  </a:lnTo>
                  <a:lnTo>
                    <a:pt x="1188877" y="19207"/>
                  </a:lnTo>
                  <a:lnTo>
                    <a:pt x="1168096" y="19790"/>
                  </a:lnTo>
                  <a:lnTo>
                    <a:pt x="1147225" y="20368"/>
                  </a:lnTo>
                  <a:lnTo>
                    <a:pt x="1126294" y="21296"/>
                  </a:lnTo>
                  <a:lnTo>
                    <a:pt x="1105321" y="22736"/>
                  </a:lnTo>
                  <a:lnTo>
                    <a:pt x="1084321" y="24518"/>
                  </a:lnTo>
                  <a:lnTo>
                    <a:pt x="1063302" y="26254"/>
                  </a:lnTo>
                  <a:lnTo>
                    <a:pt x="1042265" y="27715"/>
                  </a:lnTo>
                  <a:lnTo>
                    <a:pt x="1021053" y="28848"/>
                  </a:lnTo>
                  <a:lnTo>
                    <a:pt x="999359" y="29682"/>
                  </a:lnTo>
                  <a:lnTo>
                    <a:pt x="977056" y="30278"/>
                  </a:lnTo>
                  <a:lnTo>
                    <a:pt x="954179" y="30695"/>
                  </a:lnTo>
                  <a:lnTo>
                    <a:pt x="930828" y="30983"/>
                  </a:lnTo>
                  <a:lnTo>
                    <a:pt x="907122" y="31184"/>
                  </a:lnTo>
                  <a:lnTo>
                    <a:pt x="883321" y="31490"/>
                  </a:lnTo>
                  <a:lnTo>
                    <a:pt x="859809" y="32228"/>
                  </a:lnTo>
                  <a:lnTo>
                    <a:pt x="836763" y="33537"/>
                  </a:lnTo>
                  <a:lnTo>
                    <a:pt x="813863" y="35230"/>
                  </a:lnTo>
                  <a:lnTo>
                    <a:pt x="790422" y="36906"/>
                  </a:lnTo>
                  <a:lnTo>
                    <a:pt x="766094" y="38327"/>
                  </a:lnTo>
                  <a:lnTo>
                    <a:pt x="741024" y="39432"/>
                  </a:lnTo>
                  <a:lnTo>
                    <a:pt x="715655" y="40248"/>
                  </a:lnTo>
                  <a:lnTo>
                    <a:pt x="690285" y="40836"/>
                  </a:lnTo>
                  <a:lnTo>
                    <a:pt x="664875" y="41417"/>
                  </a:lnTo>
                  <a:lnTo>
                    <a:pt x="639143" y="42348"/>
                  </a:lnTo>
                  <a:lnTo>
                    <a:pt x="612948" y="43789"/>
                  </a:lnTo>
                  <a:lnTo>
                    <a:pt x="586459" y="45573"/>
                  </a:lnTo>
                  <a:lnTo>
                    <a:pt x="560055" y="47310"/>
                  </a:lnTo>
                  <a:lnTo>
                    <a:pt x="533952" y="48777"/>
                  </a:lnTo>
                  <a:lnTo>
                    <a:pt x="508031" y="50082"/>
                  </a:lnTo>
                  <a:lnTo>
                    <a:pt x="481948" y="51565"/>
                  </a:lnTo>
                  <a:lnTo>
                    <a:pt x="455510" y="53414"/>
                  </a:lnTo>
                  <a:lnTo>
                    <a:pt x="428685" y="55656"/>
                  </a:lnTo>
                  <a:lnTo>
                    <a:pt x="401525" y="58240"/>
                  </a:lnTo>
                  <a:lnTo>
                    <a:pt x="374099" y="61093"/>
                  </a:lnTo>
                  <a:lnTo>
                    <a:pt x="346476" y="64145"/>
                  </a:lnTo>
                  <a:lnTo>
                    <a:pt x="318712" y="67339"/>
                  </a:lnTo>
                  <a:lnTo>
                    <a:pt x="290853" y="70634"/>
                  </a:lnTo>
                  <a:lnTo>
                    <a:pt x="263094" y="73998"/>
                  </a:lnTo>
                  <a:lnTo>
                    <a:pt x="235764" y="77409"/>
                  </a:lnTo>
                  <a:lnTo>
                    <a:pt x="208993" y="80862"/>
                  </a:lnTo>
                  <a:lnTo>
                    <a:pt x="182268" y="84673"/>
                  </a:lnTo>
                  <a:lnTo>
                    <a:pt x="154573" y="89449"/>
                  </a:lnTo>
                  <a:lnTo>
                    <a:pt x="125458" y="95431"/>
                  </a:lnTo>
                  <a:lnTo>
                    <a:pt x="96453" y="102090"/>
                  </a:lnTo>
                  <a:lnTo>
                    <a:pt x="67939" y="108958"/>
                  </a:lnTo>
                  <a:lnTo>
                    <a:pt x="37403" y="116642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5971126" y="1094963"/>
            <a:ext cx="2872849" cy="621183"/>
            <a:chOff x="5971126" y="1094963"/>
            <a:chExt cx="2872849" cy="621183"/>
          </a:xfrm>
        </p:grpSpPr>
        <p:sp>
          <p:nvSpPr>
            <p:cNvPr id="28" name="Freeform 27"/>
            <p:cNvSpPr/>
            <p:nvPr/>
          </p:nvSpPr>
          <p:spPr>
            <a:xfrm>
              <a:off x="6117056" y="1295005"/>
              <a:ext cx="10530" cy="178985"/>
            </a:xfrm>
            <a:custGeom>
              <a:avLst/>
              <a:gdLst/>
              <a:ahLst/>
              <a:cxnLst/>
              <a:rect l="0" t="0" r="0" b="0"/>
              <a:pathLst>
                <a:path w="10530" h="178985">
                  <a:moveTo>
                    <a:pt x="1" y="0"/>
                  </a:moveTo>
                  <a:lnTo>
                    <a:pt x="0" y="14669"/>
                  </a:lnTo>
                  <a:lnTo>
                    <a:pt x="1" y="28580"/>
                  </a:lnTo>
                  <a:lnTo>
                    <a:pt x="5" y="43069"/>
                  </a:lnTo>
                  <a:lnTo>
                    <a:pt x="178" y="57924"/>
                  </a:lnTo>
                  <a:lnTo>
                    <a:pt x="827" y="72453"/>
                  </a:lnTo>
                  <a:lnTo>
                    <a:pt x="2075" y="86271"/>
                  </a:lnTo>
                  <a:lnTo>
                    <a:pt x="3728" y="99483"/>
                  </a:lnTo>
                  <a:lnTo>
                    <a:pt x="5376" y="112494"/>
                  </a:lnTo>
                  <a:lnTo>
                    <a:pt x="6779" y="125561"/>
                  </a:lnTo>
                  <a:lnTo>
                    <a:pt x="7874" y="138179"/>
                  </a:lnTo>
                  <a:lnTo>
                    <a:pt x="8802" y="150406"/>
                  </a:lnTo>
                  <a:lnTo>
                    <a:pt x="9641" y="163320"/>
                  </a:lnTo>
                  <a:lnTo>
                    <a:pt x="10529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971126" y="1188392"/>
              <a:ext cx="333929" cy="387614"/>
            </a:xfrm>
            <a:custGeom>
              <a:avLst/>
              <a:gdLst/>
              <a:ahLst/>
              <a:cxnLst/>
              <a:rect l="0" t="0" r="0" b="0"/>
              <a:pathLst>
                <a:path w="333929" h="387614">
                  <a:moveTo>
                    <a:pt x="156459" y="11856"/>
                  </a:moveTo>
                  <a:lnTo>
                    <a:pt x="144791" y="14857"/>
                  </a:lnTo>
                  <a:lnTo>
                    <a:pt x="134303" y="18279"/>
                  </a:lnTo>
                  <a:lnTo>
                    <a:pt x="124001" y="22476"/>
                  </a:lnTo>
                  <a:lnTo>
                    <a:pt x="113699" y="27376"/>
                  </a:lnTo>
                  <a:lnTo>
                    <a:pt x="103356" y="32857"/>
                  </a:lnTo>
                  <a:lnTo>
                    <a:pt x="92970" y="38792"/>
                  </a:lnTo>
                  <a:lnTo>
                    <a:pt x="82715" y="45227"/>
                  </a:lnTo>
                  <a:lnTo>
                    <a:pt x="72905" y="52373"/>
                  </a:lnTo>
                  <a:lnTo>
                    <a:pt x="63684" y="60291"/>
                  </a:lnTo>
                  <a:lnTo>
                    <a:pt x="55187" y="68895"/>
                  </a:lnTo>
                  <a:lnTo>
                    <a:pt x="47626" y="78048"/>
                  </a:lnTo>
                  <a:lnTo>
                    <a:pt x="41022" y="87619"/>
                  </a:lnTo>
                  <a:lnTo>
                    <a:pt x="35247" y="97656"/>
                  </a:lnTo>
                  <a:lnTo>
                    <a:pt x="30127" y="108379"/>
                  </a:lnTo>
                  <a:lnTo>
                    <a:pt x="25493" y="119852"/>
                  </a:lnTo>
                  <a:lnTo>
                    <a:pt x="21209" y="131998"/>
                  </a:lnTo>
                  <a:lnTo>
                    <a:pt x="17172" y="144683"/>
                  </a:lnTo>
                  <a:lnTo>
                    <a:pt x="13309" y="157778"/>
                  </a:lnTo>
                  <a:lnTo>
                    <a:pt x="9730" y="171335"/>
                  </a:lnTo>
                  <a:lnTo>
                    <a:pt x="6706" y="185574"/>
                  </a:lnTo>
                  <a:lnTo>
                    <a:pt x="4341" y="200557"/>
                  </a:lnTo>
                  <a:lnTo>
                    <a:pt x="2583" y="216043"/>
                  </a:lnTo>
                  <a:lnTo>
                    <a:pt x="1321" y="231591"/>
                  </a:lnTo>
                  <a:lnTo>
                    <a:pt x="440" y="246934"/>
                  </a:lnTo>
                  <a:lnTo>
                    <a:pt x="0" y="261830"/>
                  </a:lnTo>
                  <a:lnTo>
                    <a:pt x="228" y="275986"/>
                  </a:lnTo>
                  <a:lnTo>
                    <a:pt x="1201" y="289321"/>
                  </a:lnTo>
                  <a:lnTo>
                    <a:pt x="3007" y="301920"/>
                  </a:lnTo>
                  <a:lnTo>
                    <a:pt x="5822" y="313929"/>
                  </a:lnTo>
                  <a:lnTo>
                    <a:pt x="9644" y="325489"/>
                  </a:lnTo>
                  <a:lnTo>
                    <a:pt x="14330" y="336560"/>
                  </a:lnTo>
                  <a:lnTo>
                    <a:pt x="19692" y="346929"/>
                  </a:lnTo>
                  <a:lnTo>
                    <a:pt x="25565" y="356527"/>
                  </a:lnTo>
                  <a:lnTo>
                    <a:pt x="32134" y="365109"/>
                  </a:lnTo>
                  <a:lnTo>
                    <a:pt x="39908" y="372195"/>
                  </a:lnTo>
                  <a:lnTo>
                    <a:pt x="49066" y="377663"/>
                  </a:lnTo>
                  <a:lnTo>
                    <a:pt x="59488" y="381690"/>
                  </a:lnTo>
                  <a:lnTo>
                    <a:pt x="70933" y="384566"/>
                  </a:lnTo>
                  <a:lnTo>
                    <a:pt x="83152" y="386570"/>
                  </a:lnTo>
                  <a:lnTo>
                    <a:pt x="95933" y="387613"/>
                  </a:lnTo>
                  <a:lnTo>
                    <a:pt x="109111" y="387265"/>
                  </a:lnTo>
                  <a:lnTo>
                    <a:pt x="122560" y="385403"/>
                  </a:lnTo>
                  <a:lnTo>
                    <a:pt x="136031" y="382187"/>
                  </a:lnTo>
                  <a:lnTo>
                    <a:pt x="149154" y="377887"/>
                  </a:lnTo>
                  <a:lnTo>
                    <a:pt x="161760" y="372771"/>
                  </a:lnTo>
                  <a:lnTo>
                    <a:pt x="173853" y="367066"/>
                  </a:lnTo>
                  <a:lnTo>
                    <a:pt x="185514" y="360945"/>
                  </a:lnTo>
                  <a:lnTo>
                    <a:pt x="196838" y="354536"/>
                  </a:lnTo>
                  <a:lnTo>
                    <a:pt x="207749" y="347929"/>
                  </a:lnTo>
                  <a:lnTo>
                    <a:pt x="218010" y="341187"/>
                  </a:lnTo>
                  <a:lnTo>
                    <a:pt x="227546" y="334354"/>
                  </a:lnTo>
                  <a:lnTo>
                    <a:pt x="236424" y="327460"/>
                  </a:lnTo>
                  <a:lnTo>
                    <a:pt x="244774" y="320524"/>
                  </a:lnTo>
                  <a:lnTo>
                    <a:pt x="252722" y="313557"/>
                  </a:lnTo>
                  <a:lnTo>
                    <a:pt x="260212" y="306402"/>
                  </a:lnTo>
                  <a:lnTo>
                    <a:pt x="267023" y="298759"/>
                  </a:lnTo>
                  <a:lnTo>
                    <a:pt x="273093" y="290504"/>
                  </a:lnTo>
                  <a:lnTo>
                    <a:pt x="278661" y="281670"/>
                  </a:lnTo>
                  <a:lnTo>
                    <a:pt x="284168" y="272362"/>
                  </a:lnTo>
                  <a:lnTo>
                    <a:pt x="289872" y="262692"/>
                  </a:lnTo>
                  <a:lnTo>
                    <a:pt x="295687" y="252758"/>
                  </a:lnTo>
                  <a:lnTo>
                    <a:pt x="301291" y="242637"/>
                  </a:lnTo>
                  <a:lnTo>
                    <a:pt x="306505" y="232385"/>
                  </a:lnTo>
                  <a:lnTo>
                    <a:pt x="311312" y="222044"/>
                  </a:lnTo>
                  <a:lnTo>
                    <a:pt x="315768" y="211642"/>
                  </a:lnTo>
                  <a:lnTo>
                    <a:pt x="319943" y="201193"/>
                  </a:lnTo>
                  <a:lnTo>
                    <a:pt x="323747" y="190549"/>
                  </a:lnTo>
                  <a:lnTo>
                    <a:pt x="326929" y="179410"/>
                  </a:lnTo>
                  <a:lnTo>
                    <a:pt x="329403" y="167654"/>
                  </a:lnTo>
                  <a:lnTo>
                    <a:pt x="331236" y="155317"/>
                  </a:lnTo>
                  <a:lnTo>
                    <a:pt x="332549" y="142503"/>
                  </a:lnTo>
                  <a:lnTo>
                    <a:pt x="333465" y="129331"/>
                  </a:lnTo>
                  <a:lnTo>
                    <a:pt x="333928" y="116062"/>
                  </a:lnTo>
                  <a:lnTo>
                    <a:pt x="333715" y="103080"/>
                  </a:lnTo>
                  <a:lnTo>
                    <a:pt x="332753" y="90578"/>
                  </a:lnTo>
                  <a:lnTo>
                    <a:pt x="330954" y="78726"/>
                  </a:lnTo>
                  <a:lnTo>
                    <a:pt x="328144" y="67759"/>
                  </a:lnTo>
                  <a:lnTo>
                    <a:pt x="324320" y="57715"/>
                  </a:lnTo>
                  <a:lnTo>
                    <a:pt x="319464" y="48478"/>
                  </a:lnTo>
                  <a:lnTo>
                    <a:pt x="313456" y="39879"/>
                  </a:lnTo>
                  <a:lnTo>
                    <a:pt x="306340" y="31762"/>
                  </a:lnTo>
                  <a:lnTo>
                    <a:pt x="298291" y="24155"/>
                  </a:lnTo>
                  <a:lnTo>
                    <a:pt x="289517" y="17265"/>
                  </a:lnTo>
                  <a:lnTo>
                    <a:pt x="280210" y="11156"/>
                  </a:lnTo>
                  <a:lnTo>
                    <a:pt x="270521" y="6071"/>
                  </a:lnTo>
                  <a:lnTo>
                    <a:pt x="260565" y="2485"/>
                  </a:lnTo>
                  <a:lnTo>
                    <a:pt x="250419" y="521"/>
                  </a:lnTo>
                  <a:lnTo>
                    <a:pt x="239979" y="0"/>
                  </a:lnTo>
                  <a:lnTo>
                    <a:pt x="228978" y="630"/>
                  </a:lnTo>
                  <a:lnTo>
                    <a:pt x="217317" y="2130"/>
                  </a:lnTo>
                  <a:lnTo>
                    <a:pt x="205215" y="4422"/>
                  </a:lnTo>
                  <a:lnTo>
                    <a:pt x="193092" y="7630"/>
                  </a:lnTo>
                  <a:lnTo>
                    <a:pt x="181196" y="11748"/>
                  </a:lnTo>
                  <a:lnTo>
                    <a:pt x="169598" y="16648"/>
                  </a:lnTo>
                  <a:lnTo>
                    <a:pt x="158278" y="22161"/>
                  </a:lnTo>
                  <a:lnTo>
                    <a:pt x="147181" y="28130"/>
                  </a:lnTo>
                  <a:lnTo>
                    <a:pt x="136255" y="34426"/>
                  </a:lnTo>
                  <a:lnTo>
                    <a:pt x="125451" y="40951"/>
                  </a:lnTo>
                  <a:lnTo>
                    <a:pt x="114744" y="47636"/>
                  </a:lnTo>
                  <a:lnTo>
                    <a:pt x="104368" y="54511"/>
                  </a:lnTo>
                  <a:lnTo>
                    <a:pt x="93691" y="62587"/>
                  </a:lnTo>
                  <a:lnTo>
                    <a:pt x="80658" y="74809"/>
                  </a:lnTo>
                  <a:lnTo>
                    <a:pt x="61703" y="960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359625" y="1094963"/>
              <a:ext cx="189101" cy="494841"/>
            </a:xfrm>
            <a:custGeom>
              <a:avLst/>
              <a:gdLst/>
              <a:ahLst/>
              <a:cxnLst/>
              <a:rect l="0" t="0" r="0" b="0"/>
              <a:pathLst>
                <a:path w="189101" h="494841">
                  <a:moveTo>
                    <a:pt x="31173" y="494840"/>
                  </a:moveTo>
                  <a:lnTo>
                    <a:pt x="28306" y="485971"/>
                  </a:lnTo>
                  <a:lnTo>
                    <a:pt x="26164" y="476984"/>
                  </a:lnTo>
                  <a:lnTo>
                    <a:pt x="24556" y="466989"/>
                  </a:lnTo>
                  <a:lnTo>
                    <a:pt x="23203" y="456008"/>
                  </a:lnTo>
                  <a:lnTo>
                    <a:pt x="21706" y="444197"/>
                  </a:lnTo>
                  <a:lnTo>
                    <a:pt x="19860" y="431739"/>
                  </a:lnTo>
                  <a:lnTo>
                    <a:pt x="17793" y="418801"/>
                  </a:lnTo>
                  <a:lnTo>
                    <a:pt x="15860" y="405520"/>
                  </a:lnTo>
                  <a:lnTo>
                    <a:pt x="14264" y="391998"/>
                  </a:lnTo>
                  <a:lnTo>
                    <a:pt x="13041" y="378310"/>
                  </a:lnTo>
                  <a:lnTo>
                    <a:pt x="12144" y="364508"/>
                  </a:lnTo>
                  <a:lnTo>
                    <a:pt x="11503" y="350629"/>
                  </a:lnTo>
                  <a:lnTo>
                    <a:pt x="10885" y="336697"/>
                  </a:lnTo>
                  <a:lnTo>
                    <a:pt x="9931" y="322730"/>
                  </a:lnTo>
                  <a:lnTo>
                    <a:pt x="8473" y="308736"/>
                  </a:lnTo>
                  <a:lnTo>
                    <a:pt x="6679" y="294557"/>
                  </a:lnTo>
                  <a:lnTo>
                    <a:pt x="4935" y="279892"/>
                  </a:lnTo>
                  <a:lnTo>
                    <a:pt x="3468" y="264620"/>
                  </a:lnTo>
                  <a:lnTo>
                    <a:pt x="2332" y="248938"/>
                  </a:lnTo>
                  <a:lnTo>
                    <a:pt x="1495" y="233258"/>
                  </a:lnTo>
                  <a:lnTo>
                    <a:pt x="898" y="217822"/>
                  </a:lnTo>
                  <a:lnTo>
                    <a:pt x="480" y="202694"/>
                  </a:lnTo>
                  <a:lnTo>
                    <a:pt x="192" y="187850"/>
                  </a:lnTo>
                  <a:lnTo>
                    <a:pt x="0" y="173239"/>
                  </a:lnTo>
                  <a:lnTo>
                    <a:pt x="39" y="158970"/>
                  </a:lnTo>
                  <a:lnTo>
                    <a:pt x="597" y="145301"/>
                  </a:lnTo>
                  <a:lnTo>
                    <a:pt x="1790" y="132326"/>
                  </a:lnTo>
                  <a:lnTo>
                    <a:pt x="3574" y="119984"/>
                  </a:lnTo>
                  <a:lnTo>
                    <a:pt x="5843" y="108155"/>
                  </a:lnTo>
                  <a:lnTo>
                    <a:pt x="8490" y="96719"/>
                  </a:lnTo>
                  <a:lnTo>
                    <a:pt x="11742" y="85732"/>
                  </a:lnTo>
                  <a:lnTo>
                    <a:pt x="16135" y="75421"/>
                  </a:lnTo>
                  <a:lnTo>
                    <a:pt x="21871" y="65857"/>
                  </a:lnTo>
                  <a:lnTo>
                    <a:pt x="28841" y="57129"/>
                  </a:lnTo>
                  <a:lnTo>
                    <a:pt x="36816" y="49412"/>
                  </a:lnTo>
                  <a:lnTo>
                    <a:pt x="45551" y="42703"/>
                  </a:lnTo>
                  <a:lnTo>
                    <a:pt x="54840" y="36858"/>
                  </a:lnTo>
                  <a:lnTo>
                    <a:pt x="64520" y="31690"/>
                  </a:lnTo>
                  <a:lnTo>
                    <a:pt x="74472" y="27025"/>
                  </a:lnTo>
                  <a:lnTo>
                    <a:pt x="84610" y="22720"/>
                  </a:lnTo>
                  <a:lnTo>
                    <a:pt x="94876" y="18668"/>
                  </a:lnTo>
                  <a:lnTo>
                    <a:pt x="105233" y="14796"/>
                  </a:lnTo>
                  <a:lnTo>
                    <a:pt x="115816" y="11211"/>
                  </a:lnTo>
                  <a:lnTo>
                    <a:pt x="126913" y="8183"/>
                  </a:lnTo>
                  <a:lnTo>
                    <a:pt x="138624" y="5815"/>
                  </a:lnTo>
                  <a:lnTo>
                    <a:pt x="150297" y="4052"/>
                  </a:lnTo>
                  <a:lnTo>
                    <a:pt x="161771" y="2596"/>
                  </a:lnTo>
                  <a:lnTo>
                    <a:pt x="174056" y="1318"/>
                  </a:lnTo>
                  <a:lnTo>
                    <a:pt x="18910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380269" y="1358176"/>
              <a:ext cx="63172" cy="31586"/>
            </a:xfrm>
            <a:custGeom>
              <a:avLst/>
              <a:gdLst/>
              <a:ahLst/>
              <a:cxnLst/>
              <a:rect l="0" t="0" r="0" b="0"/>
              <a:pathLst>
                <a:path w="63172" h="31586">
                  <a:moveTo>
                    <a:pt x="63171" y="0"/>
                  </a:moveTo>
                  <a:lnTo>
                    <a:pt x="54437" y="3000"/>
                  </a:lnTo>
                  <a:lnTo>
                    <a:pt x="46730" y="6423"/>
                  </a:lnTo>
                  <a:lnTo>
                    <a:pt x="39333" y="10610"/>
                  </a:lnTo>
                  <a:lnTo>
                    <a:pt x="32191" y="15184"/>
                  </a:lnTo>
                  <a:lnTo>
                    <a:pt x="24653" y="19863"/>
                  </a:lnTo>
                  <a:lnTo>
                    <a:pt x="14936" y="25060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517140" y="1505575"/>
              <a:ext cx="1" cy="115814"/>
            </a:xfrm>
            <a:custGeom>
              <a:avLst/>
              <a:gdLst/>
              <a:ahLst/>
              <a:cxnLst/>
              <a:rect l="0" t="0" r="0" b="0"/>
              <a:pathLst>
                <a:path w="1" h="115814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57"/>
                  </a:lnTo>
                  <a:lnTo>
                    <a:pt x="0" y="46577"/>
                  </a:lnTo>
                  <a:lnTo>
                    <a:pt x="0" y="60597"/>
                  </a:lnTo>
                  <a:lnTo>
                    <a:pt x="0" y="81107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506611" y="1358176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590839" y="1479627"/>
              <a:ext cx="105286" cy="152291"/>
            </a:xfrm>
            <a:custGeom>
              <a:avLst/>
              <a:gdLst/>
              <a:ahLst/>
              <a:cxnLst/>
              <a:rect l="0" t="0" r="0" b="0"/>
              <a:pathLst>
                <a:path w="105286" h="152291">
                  <a:moveTo>
                    <a:pt x="0" y="15419"/>
                  </a:moveTo>
                  <a:lnTo>
                    <a:pt x="67" y="27088"/>
                  </a:lnTo>
                  <a:lnTo>
                    <a:pt x="707" y="37576"/>
                  </a:lnTo>
                  <a:lnTo>
                    <a:pt x="1999" y="47883"/>
                  </a:lnTo>
                  <a:lnTo>
                    <a:pt x="3686" y="58357"/>
                  </a:lnTo>
                  <a:lnTo>
                    <a:pt x="5354" y="69348"/>
                  </a:lnTo>
                  <a:lnTo>
                    <a:pt x="6767" y="80991"/>
                  </a:lnTo>
                  <a:lnTo>
                    <a:pt x="7865" y="93245"/>
                  </a:lnTo>
                  <a:lnTo>
                    <a:pt x="8676" y="106000"/>
                  </a:lnTo>
                  <a:lnTo>
                    <a:pt x="9244" y="119104"/>
                  </a:lnTo>
                  <a:lnTo>
                    <a:pt x="9206" y="131297"/>
                  </a:lnTo>
                  <a:lnTo>
                    <a:pt x="7963" y="138766"/>
                  </a:lnTo>
                  <a:lnTo>
                    <a:pt x="5973" y="139033"/>
                  </a:lnTo>
                  <a:lnTo>
                    <a:pt x="4194" y="133710"/>
                  </a:lnTo>
                  <a:lnTo>
                    <a:pt x="2872" y="124669"/>
                  </a:lnTo>
                  <a:lnTo>
                    <a:pt x="1945" y="113425"/>
                  </a:lnTo>
                  <a:lnTo>
                    <a:pt x="1319" y="100957"/>
                  </a:lnTo>
                  <a:lnTo>
                    <a:pt x="1234" y="87980"/>
                  </a:lnTo>
                  <a:lnTo>
                    <a:pt x="2241" y="75106"/>
                  </a:lnTo>
                  <a:lnTo>
                    <a:pt x="4552" y="62625"/>
                  </a:lnTo>
                  <a:lnTo>
                    <a:pt x="8072" y="50597"/>
                  </a:lnTo>
                  <a:lnTo>
                    <a:pt x="12578" y="38969"/>
                  </a:lnTo>
                  <a:lnTo>
                    <a:pt x="17837" y="27676"/>
                  </a:lnTo>
                  <a:lnTo>
                    <a:pt x="23806" y="17292"/>
                  </a:lnTo>
                  <a:lnTo>
                    <a:pt x="30637" y="8981"/>
                  </a:lnTo>
                  <a:lnTo>
                    <a:pt x="38336" y="3218"/>
                  </a:lnTo>
                  <a:lnTo>
                    <a:pt x="46624" y="163"/>
                  </a:lnTo>
                  <a:lnTo>
                    <a:pt x="55033" y="0"/>
                  </a:lnTo>
                  <a:lnTo>
                    <a:pt x="63276" y="2523"/>
                  </a:lnTo>
                  <a:lnTo>
                    <a:pt x="71099" y="7265"/>
                  </a:lnTo>
                  <a:lnTo>
                    <a:pt x="78200" y="13712"/>
                  </a:lnTo>
                  <a:lnTo>
                    <a:pt x="84487" y="21413"/>
                  </a:lnTo>
                  <a:lnTo>
                    <a:pt x="89878" y="30171"/>
                  </a:lnTo>
                  <a:lnTo>
                    <a:pt x="94208" y="40026"/>
                  </a:lnTo>
                  <a:lnTo>
                    <a:pt x="97494" y="50913"/>
                  </a:lnTo>
                  <a:lnTo>
                    <a:pt x="99889" y="62663"/>
                  </a:lnTo>
                  <a:lnTo>
                    <a:pt x="101587" y="75083"/>
                  </a:lnTo>
                  <a:lnTo>
                    <a:pt x="102771" y="87982"/>
                  </a:lnTo>
                  <a:lnTo>
                    <a:pt x="103586" y="100804"/>
                  </a:lnTo>
                  <a:lnTo>
                    <a:pt x="104230" y="113994"/>
                  </a:lnTo>
                  <a:lnTo>
                    <a:pt x="104764" y="129823"/>
                  </a:lnTo>
                  <a:lnTo>
                    <a:pt x="105285" y="1522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720370" y="1295900"/>
              <a:ext cx="123154" cy="332165"/>
            </a:xfrm>
            <a:custGeom>
              <a:avLst/>
              <a:gdLst/>
              <a:ahLst/>
              <a:cxnLst/>
              <a:rect l="0" t="0" r="0" b="0"/>
              <a:pathLst>
                <a:path w="123154" h="332165">
                  <a:moveTo>
                    <a:pt x="123153" y="241260"/>
                  </a:moveTo>
                  <a:lnTo>
                    <a:pt x="117286" y="235393"/>
                  </a:lnTo>
                  <a:lnTo>
                    <a:pt x="111721" y="229828"/>
                  </a:lnTo>
                  <a:lnTo>
                    <a:pt x="105917" y="224034"/>
                  </a:lnTo>
                  <a:lnTo>
                    <a:pt x="99664" y="218126"/>
                  </a:lnTo>
                  <a:lnTo>
                    <a:pt x="92686" y="212444"/>
                  </a:lnTo>
                  <a:lnTo>
                    <a:pt x="84904" y="207183"/>
                  </a:lnTo>
                  <a:lnTo>
                    <a:pt x="76402" y="202851"/>
                  </a:lnTo>
                  <a:lnTo>
                    <a:pt x="67324" y="200310"/>
                  </a:lnTo>
                  <a:lnTo>
                    <a:pt x="57814" y="199873"/>
                  </a:lnTo>
                  <a:lnTo>
                    <a:pt x="48160" y="201531"/>
                  </a:lnTo>
                  <a:lnTo>
                    <a:pt x="38759" y="205228"/>
                  </a:lnTo>
                  <a:lnTo>
                    <a:pt x="29818" y="210719"/>
                  </a:lnTo>
                  <a:lnTo>
                    <a:pt x="21680" y="217810"/>
                  </a:lnTo>
                  <a:lnTo>
                    <a:pt x="14893" y="226456"/>
                  </a:lnTo>
                  <a:lnTo>
                    <a:pt x="9626" y="236488"/>
                  </a:lnTo>
                  <a:lnTo>
                    <a:pt x="5733" y="247646"/>
                  </a:lnTo>
                  <a:lnTo>
                    <a:pt x="2947" y="259658"/>
                  </a:lnTo>
                  <a:lnTo>
                    <a:pt x="1003" y="272284"/>
                  </a:lnTo>
                  <a:lnTo>
                    <a:pt x="0" y="285016"/>
                  </a:lnTo>
                  <a:lnTo>
                    <a:pt x="374" y="297104"/>
                  </a:lnTo>
                  <a:lnTo>
                    <a:pt x="2259" y="308180"/>
                  </a:lnTo>
                  <a:lnTo>
                    <a:pt x="5659" y="317751"/>
                  </a:lnTo>
                  <a:lnTo>
                    <a:pt x="10616" y="325051"/>
                  </a:lnTo>
                  <a:lnTo>
                    <a:pt x="16986" y="329874"/>
                  </a:lnTo>
                  <a:lnTo>
                    <a:pt x="24347" y="332164"/>
                  </a:lnTo>
                  <a:lnTo>
                    <a:pt x="32118" y="331747"/>
                  </a:lnTo>
                  <a:lnTo>
                    <a:pt x="39928" y="328797"/>
                  </a:lnTo>
                  <a:lnTo>
                    <a:pt x="47456" y="323583"/>
                  </a:lnTo>
                  <a:lnTo>
                    <a:pt x="54357" y="316280"/>
                  </a:lnTo>
                  <a:lnTo>
                    <a:pt x="60511" y="307188"/>
                  </a:lnTo>
                  <a:lnTo>
                    <a:pt x="65813" y="296681"/>
                  </a:lnTo>
                  <a:lnTo>
                    <a:pt x="70084" y="285112"/>
                  </a:lnTo>
                  <a:lnTo>
                    <a:pt x="73333" y="272774"/>
                  </a:lnTo>
                  <a:lnTo>
                    <a:pt x="75874" y="259728"/>
                  </a:lnTo>
                  <a:lnTo>
                    <a:pt x="78204" y="245832"/>
                  </a:lnTo>
                  <a:lnTo>
                    <a:pt x="80624" y="231074"/>
                  </a:lnTo>
                  <a:lnTo>
                    <a:pt x="83082" y="215570"/>
                  </a:lnTo>
                  <a:lnTo>
                    <a:pt x="85280" y="199477"/>
                  </a:lnTo>
                  <a:lnTo>
                    <a:pt x="87050" y="182945"/>
                  </a:lnTo>
                  <a:lnTo>
                    <a:pt x="88222" y="166096"/>
                  </a:lnTo>
                  <a:lnTo>
                    <a:pt x="88550" y="149026"/>
                  </a:lnTo>
                  <a:lnTo>
                    <a:pt x="87993" y="131802"/>
                  </a:lnTo>
                  <a:lnTo>
                    <a:pt x="86822" y="114473"/>
                  </a:lnTo>
                  <a:lnTo>
                    <a:pt x="85503" y="97073"/>
                  </a:lnTo>
                  <a:lnTo>
                    <a:pt x="84321" y="79629"/>
                  </a:lnTo>
                  <a:lnTo>
                    <a:pt x="83207" y="62320"/>
                  </a:lnTo>
                  <a:lnTo>
                    <a:pt x="81854" y="45465"/>
                  </a:lnTo>
                  <a:lnTo>
                    <a:pt x="80092" y="29232"/>
                  </a:lnTo>
                  <a:lnTo>
                    <a:pt x="77895" y="14751"/>
                  </a:lnTo>
                  <a:lnTo>
                    <a:pt x="74894" y="4487"/>
                  </a:lnTo>
                  <a:lnTo>
                    <a:pt x="71216" y="0"/>
                  </a:lnTo>
                  <a:lnTo>
                    <a:pt x="67994" y="1204"/>
                  </a:lnTo>
                  <a:lnTo>
                    <a:pt x="65551" y="7080"/>
                  </a:lnTo>
                  <a:lnTo>
                    <a:pt x="63799" y="16474"/>
                  </a:lnTo>
                  <a:lnTo>
                    <a:pt x="62577" y="28405"/>
                  </a:lnTo>
                  <a:lnTo>
                    <a:pt x="61742" y="42111"/>
                  </a:lnTo>
                  <a:lnTo>
                    <a:pt x="61342" y="56715"/>
                  </a:lnTo>
                  <a:lnTo>
                    <a:pt x="61602" y="71212"/>
                  </a:lnTo>
                  <a:lnTo>
                    <a:pt x="62589" y="85088"/>
                  </a:lnTo>
                  <a:lnTo>
                    <a:pt x="64065" y="98711"/>
                  </a:lnTo>
                  <a:lnTo>
                    <a:pt x="65595" y="113080"/>
                  </a:lnTo>
                  <a:lnTo>
                    <a:pt x="66923" y="128711"/>
                  </a:lnTo>
                  <a:lnTo>
                    <a:pt x="68135" y="145316"/>
                  </a:lnTo>
                  <a:lnTo>
                    <a:pt x="69557" y="162089"/>
                  </a:lnTo>
                  <a:lnTo>
                    <a:pt x="71365" y="178520"/>
                  </a:lnTo>
                  <a:lnTo>
                    <a:pt x="73580" y="194281"/>
                  </a:lnTo>
                  <a:lnTo>
                    <a:pt x="76146" y="209086"/>
                  </a:lnTo>
                  <a:lnTo>
                    <a:pt x="78990" y="222889"/>
                  </a:lnTo>
                  <a:lnTo>
                    <a:pt x="82207" y="235817"/>
                  </a:lnTo>
                  <a:lnTo>
                    <a:pt x="86044" y="248054"/>
                  </a:lnTo>
                  <a:lnTo>
                    <a:pt x="90584" y="259770"/>
                  </a:lnTo>
                  <a:lnTo>
                    <a:pt x="95647" y="271043"/>
                  </a:lnTo>
                  <a:lnTo>
                    <a:pt x="101484" y="283172"/>
                  </a:lnTo>
                  <a:lnTo>
                    <a:pt x="109726" y="299463"/>
                  </a:lnTo>
                  <a:lnTo>
                    <a:pt x="123153" y="3254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256847" y="1326590"/>
              <a:ext cx="18346" cy="326385"/>
            </a:xfrm>
            <a:custGeom>
              <a:avLst/>
              <a:gdLst/>
              <a:ahLst/>
              <a:cxnLst/>
              <a:rect l="0" t="0" r="0" b="0"/>
              <a:pathLst>
                <a:path w="18346" h="326385">
                  <a:moveTo>
                    <a:pt x="7816" y="0"/>
                  </a:moveTo>
                  <a:lnTo>
                    <a:pt x="4949" y="9003"/>
                  </a:lnTo>
                  <a:lnTo>
                    <a:pt x="2807" y="19270"/>
                  </a:lnTo>
                  <a:lnTo>
                    <a:pt x="1209" y="31858"/>
                  </a:lnTo>
                  <a:lnTo>
                    <a:pt x="200" y="46558"/>
                  </a:lnTo>
                  <a:lnTo>
                    <a:pt x="0" y="63003"/>
                  </a:lnTo>
                  <a:lnTo>
                    <a:pt x="651" y="80790"/>
                  </a:lnTo>
                  <a:lnTo>
                    <a:pt x="1889" y="99402"/>
                  </a:lnTo>
                  <a:lnTo>
                    <a:pt x="3254" y="118249"/>
                  </a:lnTo>
                  <a:lnTo>
                    <a:pt x="4464" y="136988"/>
                  </a:lnTo>
                  <a:lnTo>
                    <a:pt x="5425" y="155499"/>
                  </a:lnTo>
                  <a:lnTo>
                    <a:pt x="6145" y="173773"/>
                  </a:lnTo>
                  <a:lnTo>
                    <a:pt x="6668" y="191838"/>
                  </a:lnTo>
                  <a:lnTo>
                    <a:pt x="7206" y="209411"/>
                  </a:lnTo>
                  <a:lnTo>
                    <a:pt x="8108" y="225920"/>
                  </a:lnTo>
                  <a:lnTo>
                    <a:pt x="9529" y="241138"/>
                  </a:lnTo>
                  <a:lnTo>
                    <a:pt x="11309" y="255286"/>
                  </a:lnTo>
                  <a:lnTo>
                    <a:pt x="13228" y="270556"/>
                  </a:lnTo>
                  <a:lnTo>
                    <a:pt x="15459" y="291643"/>
                  </a:lnTo>
                  <a:lnTo>
                    <a:pt x="18345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159378" y="1505575"/>
              <a:ext cx="200042" cy="4704"/>
            </a:xfrm>
            <a:custGeom>
              <a:avLst/>
              <a:gdLst/>
              <a:ahLst/>
              <a:cxnLst/>
              <a:rect l="0" t="0" r="0" b="0"/>
              <a:pathLst>
                <a:path w="200042" h="4704">
                  <a:moveTo>
                    <a:pt x="200041" y="0"/>
                  </a:moveTo>
                  <a:lnTo>
                    <a:pt x="188239" y="0"/>
                  </a:lnTo>
                  <a:lnTo>
                    <a:pt x="176470" y="0"/>
                  </a:lnTo>
                  <a:lnTo>
                    <a:pt x="163579" y="4"/>
                  </a:lnTo>
                  <a:lnTo>
                    <a:pt x="149732" y="177"/>
                  </a:lnTo>
                  <a:lnTo>
                    <a:pt x="135403" y="825"/>
                  </a:lnTo>
                  <a:lnTo>
                    <a:pt x="120929" y="2069"/>
                  </a:lnTo>
                  <a:lnTo>
                    <a:pt x="106307" y="3549"/>
                  </a:lnTo>
                  <a:lnTo>
                    <a:pt x="91282" y="4549"/>
                  </a:lnTo>
                  <a:lnTo>
                    <a:pt x="75753" y="4703"/>
                  </a:lnTo>
                  <a:lnTo>
                    <a:pt x="60308" y="4137"/>
                  </a:lnTo>
                  <a:lnTo>
                    <a:pt x="44527" y="3239"/>
                  </a:lnTo>
                  <a:lnTo>
                    <a:pt x="25905" y="192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348891" y="1263419"/>
              <a:ext cx="305328" cy="402517"/>
            </a:xfrm>
            <a:custGeom>
              <a:avLst/>
              <a:gdLst/>
              <a:ahLst/>
              <a:cxnLst/>
              <a:rect l="0" t="0" r="0" b="0"/>
              <a:pathLst>
                <a:path w="305328" h="402517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5" y="43078"/>
                  </a:lnTo>
                  <a:lnTo>
                    <a:pt x="178" y="58280"/>
                  </a:lnTo>
                  <a:lnTo>
                    <a:pt x="826" y="74105"/>
                  </a:lnTo>
                  <a:lnTo>
                    <a:pt x="2078" y="90429"/>
                  </a:lnTo>
                  <a:lnTo>
                    <a:pt x="3905" y="107292"/>
                  </a:lnTo>
                  <a:lnTo>
                    <a:pt x="6201" y="124897"/>
                  </a:lnTo>
                  <a:lnTo>
                    <a:pt x="8852" y="143290"/>
                  </a:lnTo>
                  <a:lnTo>
                    <a:pt x="11599" y="162216"/>
                  </a:lnTo>
                  <a:lnTo>
                    <a:pt x="14054" y="181227"/>
                  </a:lnTo>
                  <a:lnTo>
                    <a:pt x="16036" y="200053"/>
                  </a:lnTo>
                  <a:lnTo>
                    <a:pt x="17533" y="218610"/>
                  </a:lnTo>
                  <a:lnTo>
                    <a:pt x="18621" y="236909"/>
                  </a:lnTo>
                  <a:lnTo>
                    <a:pt x="19390" y="254993"/>
                  </a:lnTo>
                  <a:lnTo>
                    <a:pt x="19925" y="272747"/>
                  </a:lnTo>
                  <a:lnTo>
                    <a:pt x="20292" y="289910"/>
                  </a:lnTo>
                  <a:lnTo>
                    <a:pt x="20542" y="306384"/>
                  </a:lnTo>
                  <a:lnTo>
                    <a:pt x="20711" y="322228"/>
                  </a:lnTo>
                  <a:lnTo>
                    <a:pt x="20825" y="337562"/>
                  </a:lnTo>
                  <a:lnTo>
                    <a:pt x="20907" y="352407"/>
                  </a:lnTo>
                  <a:lnTo>
                    <a:pt x="21135" y="363300"/>
                  </a:lnTo>
                  <a:lnTo>
                    <a:pt x="21823" y="365852"/>
                  </a:lnTo>
                  <a:lnTo>
                    <a:pt x="23102" y="361491"/>
                  </a:lnTo>
                  <a:lnTo>
                    <a:pt x="24942" y="352642"/>
                  </a:lnTo>
                  <a:lnTo>
                    <a:pt x="27247" y="341264"/>
                  </a:lnTo>
                  <a:lnTo>
                    <a:pt x="29912" y="328572"/>
                  </a:lnTo>
                  <a:lnTo>
                    <a:pt x="33005" y="315546"/>
                  </a:lnTo>
                  <a:lnTo>
                    <a:pt x="36759" y="303137"/>
                  </a:lnTo>
                  <a:lnTo>
                    <a:pt x="41252" y="291775"/>
                  </a:lnTo>
                  <a:lnTo>
                    <a:pt x="46575" y="281643"/>
                  </a:lnTo>
                  <a:lnTo>
                    <a:pt x="52904" y="272888"/>
                  </a:lnTo>
                  <a:lnTo>
                    <a:pt x="60235" y="265454"/>
                  </a:lnTo>
                  <a:lnTo>
                    <a:pt x="68260" y="259780"/>
                  </a:lnTo>
                  <a:lnTo>
                    <a:pt x="76484" y="256847"/>
                  </a:lnTo>
                  <a:lnTo>
                    <a:pt x="84601" y="256953"/>
                  </a:lnTo>
                  <a:lnTo>
                    <a:pt x="92336" y="259956"/>
                  </a:lnTo>
                  <a:lnTo>
                    <a:pt x="99377" y="265626"/>
                  </a:lnTo>
                  <a:lnTo>
                    <a:pt x="105630" y="273546"/>
                  </a:lnTo>
                  <a:lnTo>
                    <a:pt x="111166" y="283063"/>
                  </a:lnTo>
                  <a:lnTo>
                    <a:pt x="116127" y="293419"/>
                  </a:lnTo>
                  <a:lnTo>
                    <a:pt x="120649" y="304118"/>
                  </a:lnTo>
                  <a:lnTo>
                    <a:pt x="124688" y="315077"/>
                  </a:lnTo>
                  <a:lnTo>
                    <a:pt x="128030" y="326500"/>
                  </a:lnTo>
                  <a:lnTo>
                    <a:pt x="130639" y="338450"/>
                  </a:lnTo>
                  <a:lnTo>
                    <a:pt x="133538" y="349706"/>
                  </a:lnTo>
                  <a:lnTo>
                    <a:pt x="138519" y="356756"/>
                  </a:lnTo>
                  <a:lnTo>
                    <a:pt x="145293" y="357772"/>
                  </a:lnTo>
                  <a:lnTo>
                    <a:pt x="152288" y="354610"/>
                  </a:lnTo>
                  <a:lnTo>
                    <a:pt x="159139" y="349011"/>
                  </a:lnTo>
                  <a:lnTo>
                    <a:pt x="165916" y="342236"/>
                  </a:lnTo>
                  <a:lnTo>
                    <a:pt x="172700" y="335004"/>
                  </a:lnTo>
                  <a:lnTo>
                    <a:pt x="179690" y="327819"/>
                  </a:lnTo>
                  <a:lnTo>
                    <a:pt x="187202" y="321124"/>
                  </a:lnTo>
                  <a:lnTo>
                    <a:pt x="195360" y="315094"/>
                  </a:lnTo>
                  <a:lnTo>
                    <a:pt x="204123" y="309701"/>
                  </a:lnTo>
                  <a:lnTo>
                    <a:pt x="213383" y="304833"/>
                  </a:lnTo>
                  <a:lnTo>
                    <a:pt x="223013" y="300359"/>
                  </a:lnTo>
                  <a:lnTo>
                    <a:pt x="232751" y="295841"/>
                  </a:lnTo>
                  <a:lnTo>
                    <a:pt x="242208" y="290581"/>
                  </a:lnTo>
                  <a:lnTo>
                    <a:pt x="251192" y="284256"/>
                  </a:lnTo>
                  <a:lnTo>
                    <a:pt x="259526" y="276887"/>
                  </a:lnTo>
                  <a:lnTo>
                    <a:pt x="266979" y="268644"/>
                  </a:lnTo>
                  <a:lnTo>
                    <a:pt x="273492" y="259737"/>
                  </a:lnTo>
                  <a:lnTo>
                    <a:pt x="278527" y="250673"/>
                  </a:lnTo>
                  <a:lnTo>
                    <a:pt x="281021" y="242209"/>
                  </a:lnTo>
                  <a:lnTo>
                    <a:pt x="280621" y="234718"/>
                  </a:lnTo>
                  <a:lnTo>
                    <a:pt x="277588" y="228540"/>
                  </a:lnTo>
                  <a:lnTo>
                    <a:pt x="272431" y="224140"/>
                  </a:lnTo>
                  <a:lnTo>
                    <a:pt x="265673" y="221594"/>
                  </a:lnTo>
                  <a:lnTo>
                    <a:pt x="257919" y="220834"/>
                  </a:lnTo>
                  <a:lnTo>
                    <a:pt x="249819" y="221827"/>
                  </a:lnTo>
                  <a:lnTo>
                    <a:pt x="241752" y="224380"/>
                  </a:lnTo>
                  <a:lnTo>
                    <a:pt x="233866" y="228193"/>
                  </a:lnTo>
                  <a:lnTo>
                    <a:pt x="226184" y="232959"/>
                  </a:lnTo>
                  <a:lnTo>
                    <a:pt x="218681" y="238424"/>
                  </a:lnTo>
                  <a:lnTo>
                    <a:pt x="211318" y="244549"/>
                  </a:lnTo>
                  <a:lnTo>
                    <a:pt x="204060" y="251491"/>
                  </a:lnTo>
                  <a:lnTo>
                    <a:pt x="196884" y="259278"/>
                  </a:lnTo>
                  <a:lnTo>
                    <a:pt x="190099" y="267965"/>
                  </a:lnTo>
                  <a:lnTo>
                    <a:pt x="184301" y="277707"/>
                  </a:lnTo>
                  <a:lnTo>
                    <a:pt x="179742" y="288486"/>
                  </a:lnTo>
                  <a:lnTo>
                    <a:pt x="176513" y="300150"/>
                  </a:lnTo>
                  <a:lnTo>
                    <a:pt x="174712" y="312503"/>
                  </a:lnTo>
                  <a:lnTo>
                    <a:pt x="174246" y="325363"/>
                  </a:lnTo>
                  <a:lnTo>
                    <a:pt x="175052" y="338421"/>
                  </a:lnTo>
                  <a:lnTo>
                    <a:pt x="177180" y="351261"/>
                  </a:lnTo>
                  <a:lnTo>
                    <a:pt x="180543" y="363659"/>
                  </a:lnTo>
                  <a:lnTo>
                    <a:pt x="185256" y="375101"/>
                  </a:lnTo>
                  <a:lnTo>
                    <a:pt x="191701" y="384729"/>
                  </a:lnTo>
                  <a:lnTo>
                    <a:pt x="199924" y="392233"/>
                  </a:lnTo>
                  <a:lnTo>
                    <a:pt x="209530" y="397627"/>
                  </a:lnTo>
                  <a:lnTo>
                    <a:pt x="219887" y="400972"/>
                  </a:lnTo>
                  <a:lnTo>
                    <a:pt x="230550" y="402516"/>
                  </a:lnTo>
                  <a:lnTo>
                    <a:pt x="241130" y="402455"/>
                  </a:lnTo>
                  <a:lnTo>
                    <a:pt x="251227" y="400835"/>
                  </a:lnTo>
                  <a:lnTo>
                    <a:pt x="260677" y="397835"/>
                  </a:lnTo>
                  <a:lnTo>
                    <a:pt x="269399" y="394027"/>
                  </a:lnTo>
                  <a:lnTo>
                    <a:pt x="278261" y="389922"/>
                  </a:lnTo>
                  <a:lnTo>
                    <a:pt x="289158" y="385165"/>
                  </a:lnTo>
                  <a:lnTo>
                    <a:pt x="305327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970077" y="1326590"/>
              <a:ext cx="221095" cy="341752"/>
            </a:xfrm>
            <a:custGeom>
              <a:avLst/>
              <a:gdLst/>
              <a:ahLst/>
              <a:cxnLst/>
              <a:rect l="0" t="0" r="0" b="0"/>
              <a:pathLst>
                <a:path w="221095" h="341752">
                  <a:moveTo>
                    <a:pt x="10524" y="0"/>
                  </a:moveTo>
                  <a:lnTo>
                    <a:pt x="7657" y="11735"/>
                  </a:lnTo>
                  <a:lnTo>
                    <a:pt x="5516" y="22864"/>
                  </a:lnTo>
                  <a:lnTo>
                    <a:pt x="3913" y="34467"/>
                  </a:lnTo>
                  <a:lnTo>
                    <a:pt x="2732" y="46801"/>
                  </a:lnTo>
                  <a:lnTo>
                    <a:pt x="1883" y="60109"/>
                  </a:lnTo>
                  <a:lnTo>
                    <a:pt x="1286" y="74419"/>
                  </a:lnTo>
                  <a:lnTo>
                    <a:pt x="872" y="89596"/>
                  </a:lnTo>
                  <a:lnTo>
                    <a:pt x="587" y="105458"/>
                  </a:lnTo>
                  <a:lnTo>
                    <a:pt x="395" y="121825"/>
                  </a:lnTo>
                  <a:lnTo>
                    <a:pt x="263" y="138389"/>
                  </a:lnTo>
                  <a:lnTo>
                    <a:pt x="175" y="154735"/>
                  </a:lnTo>
                  <a:lnTo>
                    <a:pt x="115" y="170655"/>
                  </a:lnTo>
                  <a:lnTo>
                    <a:pt x="76" y="186124"/>
                  </a:lnTo>
                  <a:lnTo>
                    <a:pt x="49" y="201205"/>
                  </a:lnTo>
                  <a:lnTo>
                    <a:pt x="31" y="215982"/>
                  </a:lnTo>
                  <a:lnTo>
                    <a:pt x="20" y="230534"/>
                  </a:lnTo>
                  <a:lnTo>
                    <a:pt x="11" y="244926"/>
                  </a:lnTo>
                  <a:lnTo>
                    <a:pt x="6" y="259206"/>
                  </a:lnTo>
                  <a:lnTo>
                    <a:pt x="3" y="273407"/>
                  </a:lnTo>
                  <a:lnTo>
                    <a:pt x="0" y="287555"/>
                  </a:lnTo>
                  <a:lnTo>
                    <a:pt x="13" y="301644"/>
                  </a:lnTo>
                  <a:lnTo>
                    <a:pt x="530" y="314868"/>
                  </a:lnTo>
                  <a:lnTo>
                    <a:pt x="2475" y="325698"/>
                  </a:lnTo>
                  <a:lnTo>
                    <a:pt x="6239" y="333492"/>
                  </a:lnTo>
                  <a:lnTo>
                    <a:pt x="11887" y="338417"/>
                  </a:lnTo>
                  <a:lnTo>
                    <a:pt x="19425" y="340982"/>
                  </a:lnTo>
                  <a:lnTo>
                    <a:pt x="28646" y="341751"/>
                  </a:lnTo>
                  <a:lnTo>
                    <a:pt x="39226" y="341375"/>
                  </a:lnTo>
                  <a:lnTo>
                    <a:pt x="50836" y="340542"/>
                  </a:lnTo>
                  <a:lnTo>
                    <a:pt x="63194" y="339665"/>
                  </a:lnTo>
                  <a:lnTo>
                    <a:pt x="76082" y="338913"/>
                  </a:lnTo>
                  <a:lnTo>
                    <a:pt x="89338" y="338328"/>
                  </a:lnTo>
                  <a:lnTo>
                    <a:pt x="102848" y="337897"/>
                  </a:lnTo>
                  <a:lnTo>
                    <a:pt x="116531" y="337589"/>
                  </a:lnTo>
                  <a:lnTo>
                    <a:pt x="130330" y="337373"/>
                  </a:lnTo>
                  <a:lnTo>
                    <a:pt x="144199" y="337220"/>
                  </a:lnTo>
                  <a:lnTo>
                    <a:pt x="157890" y="336916"/>
                  </a:lnTo>
                  <a:lnTo>
                    <a:pt x="172509" y="335934"/>
                  </a:lnTo>
                  <a:lnTo>
                    <a:pt x="191575" y="333070"/>
                  </a:lnTo>
                  <a:lnTo>
                    <a:pt x="221094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176852" y="1360889"/>
              <a:ext cx="288060" cy="331607"/>
            </a:xfrm>
            <a:custGeom>
              <a:avLst/>
              <a:gdLst/>
              <a:ahLst/>
              <a:cxnLst/>
              <a:rect l="0" t="0" r="0" b="0"/>
              <a:pathLst>
                <a:path w="288060" h="331607">
                  <a:moveTo>
                    <a:pt x="182774" y="7815"/>
                  </a:moveTo>
                  <a:lnTo>
                    <a:pt x="173905" y="4948"/>
                  </a:lnTo>
                  <a:lnTo>
                    <a:pt x="164920" y="2807"/>
                  </a:lnTo>
                  <a:lnTo>
                    <a:pt x="154929" y="1208"/>
                  </a:lnTo>
                  <a:lnTo>
                    <a:pt x="144121" y="200"/>
                  </a:lnTo>
                  <a:lnTo>
                    <a:pt x="132957" y="0"/>
                  </a:lnTo>
                  <a:lnTo>
                    <a:pt x="121753" y="660"/>
                  </a:lnTo>
                  <a:lnTo>
                    <a:pt x="110641" y="2244"/>
                  </a:lnTo>
                  <a:lnTo>
                    <a:pt x="99656" y="4905"/>
                  </a:lnTo>
                  <a:lnTo>
                    <a:pt x="88790" y="8621"/>
                  </a:lnTo>
                  <a:lnTo>
                    <a:pt x="78020" y="13234"/>
                  </a:lnTo>
                  <a:lnTo>
                    <a:pt x="67323" y="18547"/>
                  </a:lnTo>
                  <a:lnTo>
                    <a:pt x="56686" y="24382"/>
                  </a:lnTo>
                  <a:lnTo>
                    <a:pt x="46425" y="30757"/>
                  </a:lnTo>
                  <a:lnTo>
                    <a:pt x="37139" y="37867"/>
                  </a:lnTo>
                  <a:lnTo>
                    <a:pt x="29085" y="45766"/>
                  </a:lnTo>
                  <a:lnTo>
                    <a:pt x="22355" y="54529"/>
                  </a:lnTo>
                  <a:lnTo>
                    <a:pt x="17050" y="64322"/>
                  </a:lnTo>
                  <a:lnTo>
                    <a:pt x="13072" y="75131"/>
                  </a:lnTo>
                  <a:lnTo>
                    <a:pt x="10025" y="86643"/>
                  </a:lnTo>
                  <a:lnTo>
                    <a:pt x="7349" y="98364"/>
                  </a:lnTo>
                  <a:lnTo>
                    <a:pt x="4697" y="109990"/>
                  </a:lnTo>
                  <a:lnTo>
                    <a:pt x="2251" y="121575"/>
                  </a:lnTo>
                  <a:lnTo>
                    <a:pt x="595" y="133419"/>
                  </a:lnTo>
                  <a:lnTo>
                    <a:pt x="0" y="145679"/>
                  </a:lnTo>
                  <a:lnTo>
                    <a:pt x="434" y="158202"/>
                  </a:lnTo>
                  <a:lnTo>
                    <a:pt x="1720" y="170616"/>
                  </a:lnTo>
                  <a:lnTo>
                    <a:pt x="3662" y="182710"/>
                  </a:lnTo>
                  <a:lnTo>
                    <a:pt x="6087" y="194442"/>
                  </a:lnTo>
                  <a:lnTo>
                    <a:pt x="8852" y="205854"/>
                  </a:lnTo>
                  <a:lnTo>
                    <a:pt x="11859" y="217006"/>
                  </a:lnTo>
                  <a:lnTo>
                    <a:pt x="15198" y="227801"/>
                  </a:lnTo>
                  <a:lnTo>
                    <a:pt x="19125" y="237983"/>
                  </a:lnTo>
                  <a:lnTo>
                    <a:pt x="23731" y="247465"/>
                  </a:lnTo>
                  <a:lnTo>
                    <a:pt x="28961" y="256308"/>
                  </a:lnTo>
                  <a:lnTo>
                    <a:pt x="34697" y="264635"/>
                  </a:lnTo>
                  <a:lnTo>
                    <a:pt x="40820" y="272566"/>
                  </a:lnTo>
                  <a:lnTo>
                    <a:pt x="47390" y="280046"/>
                  </a:lnTo>
                  <a:lnTo>
                    <a:pt x="54633" y="286850"/>
                  </a:lnTo>
                  <a:lnTo>
                    <a:pt x="62611" y="292915"/>
                  </a:lnTo>
                  <a:lnTo>
                    <a:pt x="71087" y="298480"/>
                  </a:lnTo>
                  <a:lnTo>
                    <a:pt x="79623" y="303985"/>
                  </a:lnTo>
                  <a:lnTo>
                    <a:pt x="87966" y="309682"/>
                  </a:lnTo>
                  <a:lnTo>
                    <a:pt x="96363" y="315323"/>
                  </a:lnTo>
                  <a:lnTo>
                    <a:pt x="105447" y="320278"/>
                  </a:lnTo>
                  <a:lnTo>
                    <a:pt x="115524" y="324239"/>
                  </a:lnTo>
                  <a:lnTo>
                    <a:pt x="126582" y="327220"/>
                  </a:lnTo>
                  <a:lnTo>
                    <a:pt x="138461" y="329379"/>
                  </a:lnTo>
                  <a:lnTo>
                    <a:pt x="150971" y="330894"/>
                  </a:lnTo>
                  <a:lnTo>
                    <a:pt x="163778" y="331606"/>
                  </a:lnTo>
                  <a:lnTo>
                    <a:pt x="176442" y="331035"/>
                  </a:lnTo>
                  <a:lnTo>
                    <a:pt x="188733" y="329023"/>
                  </a:lnTo>
                  <a:lnTo>
                    <a:pt x="200611" y="325706"/>
                  </a:lnTo>
                  <a:lnTo>
                    <a:pt x="212126" y="321339"/>
                  </a:lnTo>
                  <a:lnTo>
                    <a:pt x="223353" y="316187"/>
                  </a:lnTo>
                  <a:lnTo>
                    <a:pt x="234294" y="310776"/>
                  </a:lnTo>
                  <a:lnTo>
                    <a:pt x="246162" y="305345"/>
                  </a:lnTo>
                  <a:lnTo>
                    <a:pt x="262239" y="299424"/>
                  </a:lnTo>
                  <a:lnTo>
                    <a:pt x="288059" y="2920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612311" y="1379233"/>
              <a:ext cx="15141" cy="263213"/>
            </a:xfrm>
            <a:custGeom>
              <a:avLst/>
              <a:gdLst/>
              <a:ahLst/>
              <a:cxnLst/>
              <a:rect l="0" t="0" r="0" b="0"/>
              <a:pathLst>
                <a:path w="15141" h="263213">
                  <a:moveTo>
                    <a:pt x="10528" y="263212"/>
                  </a:moveTo>
                  <a:lnTo>
                    <a:pt x="13328" y="254344"/>
                  </a:lnTo>
                  <a:lnTo>
                    <a:pt x="14829" y="245357"/>
                  </a:lnTo>
                  <a:lnTo>
                    <a:pt x="15140" y="235361"/>
                  </a:lnTo>
                  <a:lnTo>
                    <a:pt x="14633" y="224381"/>
                  </a:lnTo>
                  <a:lnTo>
                    <a:pt x="13815" y="212570"/>
                  </a:lnTo>
                  <a:lnTo>
                    <a:pt x="12998" y="200111"/>
                  </a:lnTo>
                  <a:lnTo>
                    <a:pt x="12316" y="187173"/>
                  </a:lnTo>
                  <a:lnTo>
                    <a:pt x="11788" y="173892"/>
                  </a:lnTo>
                  <a:lnTo>
                    <a:pt x="11399" y="160375"/>
                  </a:lnTo>
                  <a:lnTo>
                    <a:pt x="10951" y="146860"/>
                  </a:lnTo>
                  <a:lnTo>
                    <a:pt x="10111" y="133706"/>
                  </a:lnTo>
                  <a:lnTo>
                    <a:pt x="8730" y="121076"/>
                  </a:lnTo>
                  <a:lnTo>
                    <a:pt x="6987" y="108797"/>
                  </a:lnTo>
                  <a:lnTo>
                    <a:pt x="5278" y="96478"/>
                  </a:lnTo>
                  <a:lnTo>
                    <a:pt x="3835" y="83896"/>
                  </a:lnTo>
                  <a:lnTo>
                    <a:pt x="2712" y="71022"/>
                  </a:lnTo>
                  <a:lnTo>
                    <a:pt x="1761" y="56371"/>
                  </a:lnTo>
                  <a:lnTo>
                    <a:pt x="905" y="3529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485969" y="1337119"/>
              <a:ext cx="358006" cy="379027"/>
            </a:xfrm>
            <a:custGeom>
              <a:avLst/>
              <a:gdLst/>
              <a:ahLst/>
              <a:cxnLst/>
              <a:rect l="0" t="0" r="0" b="0"/>
              <a:pathLst>
                <a:path w="358006" h="379027">
                  <a:moveTo>
                    <a:pt x="31585" y="0"/>
                  </a:moveTo>
                  <a:lnTo>
                    <a:pt x="46120" y="67"/>
                  </a:lnTo>
                  <a:lnTo>
                    <a:pt x="58751" y="707"/>
                  </a:lnTo>
                  <a:lnTo>
                    <a:pt x="70660" y="2008"/>
                  </a:lnTo>
                  <a:lnTo>
                    <a:pt x="82314" y="4041"/>
                  </a:lnTo>
                  <a:lnTo>
                    <a:pt x="94155" y="7005"/>
                  </a:lnTo>
                  <a:lnTo>
                    <a:pt x="106396" y="10925"/>
                  </a:lnTo>
                  <a:lnTo>
                    <a:pt x="119064" y="15674"/>
                  </a:lnTo>
                  <a:lnTo>
                    <a:pt x="132103" y="21078"/>
                  </a:lnTo>
                  <a:lnTo>
                    <a:pt x="145422" y="26969"/>
                  </a:lnTo>
                  <a:lnTo>
                    <a:pt x="158621" y="33212"/>
                  </a:lnTo>
                  <a:lnTo>
                    <a:pt x="171023" y="39700"/>
                  </a:lnTo>
                  <a:lnTo>
                    <a:pt x="182332" y="46365"/>
                  </a:lnTo>
                  <a:lnTo>
                    <a:pt x="192909" y="53314"/>
                  </a:lnTo>
                  <a:lnTo>
                    <a:pt x="203544" y="60818"/>
                  </a:lnTo>
                  <a:lnTo>
                    <a:pt x="214701" y="68976"/>
                  </a:lnTo>
                  <a:lnTo>
                    <a:pt x="226333" y="77574"/>
                  </a:lnTo>
                  <a:lnTo>
                    <a:pt x="238075" y="86192"/>
                  </a:lnTo>
                  <a:lnTo>
                    <a:pt x="249681" y="94590"/>
                  </a:lnTo>
                  <a:lnTo>
                    <a:pt x="261069" y="103026"/>
                  </a:lnTo>
                  <a:lnTo>
                    <a:pt x="272242" y="112135"/>
                  </a:lnTo>
                  <a:lnTo>
                    <a:pt x="283232" y="122229"/>
                  </a:lnTo>
                  <a:lnTo>
                    <a:pt x="293915" y="133297"/>
                  </a:lnTo>
                  <a:lnTo>
                    <a:pt x="304022" y="145184"/>
                  </a:lnTo>
                  <a:lnTo>
                    <a:pt x="313448" y="157704"/>
                  </a:lnTo>
                  <a:lnTo>
                    <a:pt x="322084" y="170687"/>
                  </a:lnTo>
                  <a:lnTo>
                    <a:pt x="329738" y="184001"/>
                  </a:lnTo>
                  <a:lnTo>
                    <a:pt x="336406" y="197542"/>
                  </a:lnTo>
                  <a:lnTo>
                    <a:pt x="342223" y="211074"/>
                  </a:lnTo>
                  <a:lnTo>
                    <a:pt x="347372" y="224239"/>
                  </a:lnTo>
                  <a:lnTo>
                    <a:pt x="352012" y="236872"/>
                  </a:lnTo>
                  <a:lnTo>
                    <a:pt x="355790" y="248984"/>
                  </a:lnTo>
                  <a:lnTo>
                    <a:pt x="357892" y="260657"/>
                  </a:lnTo>
                  <a:lnTo>
                    <a:pt x="358005" y="271994"/>
                  </a:lnTo>
                  <a:lnTo>
                    <a:pt x="356283" y="283083"/>
                  </a:lnTo>
                  <a:lnTo>
                    <a:pt x="353068" y="293996"/>
                  </a:lnTo>
                  <a:lnTo>
                    <a:pt x="348711" y="304778"/>
                  </a:lnTo>
                  <a:lnTo>
                    <a:pt x="343195" y="315138"/>
                  </a:lnTo>
                  <a:lnTo>
                    <a:pt x="336145" y="324489"/>
                  </a:lnTo>
                  <a:lnTo>
                    <a:pt x="327479" y="332591"/>
                  </a:lnTo>
                  <a:lnTo>
                    <a:pt x="317389" y="339523"/>
                  </a:lnTo>
                  <a:lnTo>
                    <a:pt x="306169" y="345494"/>
                  </a:lnTo>
                  <a:lnTo>
                    <a:pt x="294100" y="350735"/>
                  </a:lnTo>
                  <a:lnTo>
                    <a:pt x="281420" y="355443"/>
                  </a:lnTo>
                  <a:lnTo>
                    <a:pt x="268309" y="359773"/>
                  </a:lnTo>
                  <a:lnTo>
                    <a:pt x="254893" y="363836"/>
                  </a:lnTo>
                  <a:lnTo>
                    <a:pt x="240935" y="367550"/>
                  </a:lnTo>
                  <a:lnTo>
                    <a:pt x="225886" y="370665"/>
                  </a:lnTo>
                  <a:lnTo>
                    <a:pt x="209538" y="373092"/>
                  </a:lnTo>
                  <a:lnTo>
                    <a:pt x="192151" y="374891"/>
                  </a:lnTo>
                  <a:lnTo>
                    <a:pt x="174254" y="376180"/>
                  </a:lnTo>
                  <a:lnTo>
                    <a:pt x="156215" y="377085"/>
                  </a:lnTo>
                  <a:lnTo>
                    <a:pt x="138204" y="377710"/>
                  </a:lnTo>
                  <a:lnTo>
                    <a:pt x="120280" y="378138"/>
                  </a:lnTo>
                  <a:lnTo>
                    <a:pt x="102455" y="378428"/>
                  </a:lnTo>
                  <a:lnTo>
                    <a:pt x="84898" y="378625"/>
                  </a:lnTo>
                  <a:lnTo>
                    <a:pt x="65900" y="378779"/>
                  </a:lnTo>
                  <a:lnTo>
                    <a:pt x="40437" y="378905"/>
                  </a:lnTo>
                  <a:lnTo>
                    <a:pt x="0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4685181" y="1523229"/>
            <a:ext cx="452726" cy="368735"/>
            <a:chOff x="4685181" y="1523229"/>
            <a:chExt cx="452726" cy="368735"/>
          </a:xfrm>
        </p:grpSpPr>
        <p:sp>
          <p:nvSpPr>
            <p:cNvPr id="44" name="Freeform 43"/>
            <p:cNvSpPr/>
            <p:nvPr/>
          </p:nvSpPr>
          <p:spPr>
            <a:xfrm>
              <a:off x="4685181" y="1523229"/>
              <a:ext cx="452726" cy="13932"/>
            </a:xfrm>
            <a:custGeom>
              <a:avLst/>
              <a:gdLst/>
              <a:ahLst/>
              <a:cxnLst/>
              <a:rect l="0" t="0" r="0" b="0"/>
              <a:pathLst>
                <a:path w="452726" h="13932">
                  <a:moveTo>
                    <a:pt x="0" y="13931"/>
                  </a:moveTo>
                  <a:lnTo>
                    <a:pt x="8868" y="10997"/>
                  </a:lnTo>
                  <a:lnTo>
                    <a:pt x="17855" y="8215"/>
                  </a:lnTo>
                  <a:lnTo>
                    <a:pt x="27846" y="5325"/>
                  </a:lnTo>
                  <a:lnTo>
                    <a:pt x="38654" y="2630"/>
                  </a:lnTo>
                  <a:lnTo>
                    <a:pt x="49817" y="762"/>
                  </a:lnTo>
                  <a:lnTo>
                    <a:pt x="61031" y="0"/>
                  </a:lnTo>
                  <a:lnTo>
                    <a:pt x="72489" y="140"/>
                  </a:lnTo>
                  <a:lnTo>
                    <a:pt x="84770" y="693"/>
                  </a:lnTo>
                  <a:lnTo>
                    <a:pt x="98138" y="1323"/>
                  </a:lnTo>
                  <a:lnTo>
                    <a:pt x="112386" y="1880"/>
                  </a:lnTo>
                  <a:lnTo>
                    <a:pt x="127029" y="2320"/>
                  </a:lnTo>
                  <a:lnTo>
                    <a:pt x="141727" y="2652"/>
                  </a:lnTo>
                  <a:lnTo>
                    <a:pt x="156174" y="3060"/>
                  </a:lnTo>
                  <a:lnTo>
                    <a:pt x="170021" y="3873"/>
                  </a:lnTo>
                  <a:lnTo>
                    <a:pt x="183154" y="5237"/>
                  </a:lnTo>
                  <a:lnTo>
                    <a:pt x="195956" y="6968"/>
                  </a:lnTo>
                  <a:lnTo>
                    <a:pt x="209164" y="8669"/>
                  </a:lnTo>
                  <a:lnTo>
                    <a:pt x="223171" y="10103"/>
                  </a:lnTo>
                  <a:lnTo>
                    <a:pt x="238023" y="11047"/>
                  </a:lnTo>
                  <a:lnTo>
                    <a:pt x="253604" y="11223"/>
                  </a:lnTo>
                  <a:lnTo>
                    <a:pt x="269756" y="10563"/>
                  </a:lnTo>
                  <a:lnTo>
                    <a:pt x="286332" y="9323"/>
                  </a:lnTo>
                  <a:lnTo>
                    <a:pt x="303212" y="7959"/>
                  </a:lnTo>
                  <a:lnTo>
                    <a:pt x="320304" y="6751"/>
                  </a:lnTo>
                  <a:lnTo>
                    <a:pt x="337543" y="5790"/>
                  </a:lnTo>
                  <a:lnTo>
                    <a:pt x="354883" y="5071"/>
                  </a:lnTo>
                  <a:lnTo>
                    <a:pt x="372272" y="4557"/>
                  </a:lnTo>
                  <a:lnTo>
                    <a:pt x="389124" y="4394"/>
                  </a:lnTo>
                  <a:lnTo>
                    <a:pt x="406077" y="5002"/>
                  </a:lnTo>
                  <a:lnTo>
                    <a:pt x="425737" y="7554"/>
                  </a:lnTo>
                  <a:lnTo>
                    <a:pt x="452725" y="139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803555" y="1606438"/>
              <a:ext cx="144840" cy="285526"/>
            </a:xfrm>
            <a:custGeom>
              <a:avLst/>
              <a:gdLst/>
              <a:ahLst/>
              <a:cxnLst/>
              <a:rect l="0" t="0" r="0" b="0"/>
              <a:pathLst>
                <a:path w="144840" h="285526">
                  <a:moveTo>
                    <a:pt x="144839" y="57064"/>
                  </a:moveTo>
                  <a:lnTo>
                    <a:pt x="138904" y="62932"/>
                  </a:lnTo>
                  <a:lnTo>
                    <a:pt x="132699" y="68496"/>
                  </a:lnTo>
                  <a:lnTo>
                    <a:pt x="125608" y="74304"/>
                  </a:lnTo>
                  <a:lnTo>
                    <a:pt x="117841" y="80731"/>
                  </a:lnTo>
                  <a:lnTo>
                    <a:pt x="109842" y="88357"/>
                  </a:lnTo>
                  <a:lnTo>
                    <a:pt x="101901" y="97383"/>
                  </a:lnTo>
                  <a:lnTo>
                    <a:pt x="94127" y="107364"/>
                  </a:lnTo>
                  <a:lnTo>
                    <a:pt x="86533" y="117443"/>
                  </a:lnTo>
                  <a:lnTo>
                    <a:pt x="79101" y="127111"/>
                  </a:lnTo>
                  <a:lnTo>
                    <a:pt x="71959" y="136379"/>
                  </a:lnTo>
                  <a:lnTo>
                    <a:pt x="65382" y="145588"/>
                  </a:lnTo>
                  <a:lnTo>
                    <a:pt x="59471" y="154962"/>
                  </a:lnTo>
                  <a:lnTo>
                    <a:pt x="54008" y="164410"/>
                  </a:lnTo>
                  <a:lnTo>
                    <a:pt x="48572" y="173614"/>
                  </a:lnTo>
                  <a:lnTo>
                    <a:pt x="42921" y="182413"/>
                  </a:lnTo>
                  <a:lnTo>
                    <a:pt x="37311" y="191119"/>
                  </a:lnTo>
                  <a:lnTo>
                    <a:pt x="32377" y="200412"/>
                  </a:lnTo>
                  <a:lnTo>
                    <a:pt x="28434" y="210624"/>
                  </a:lnTo>
                  <a:lnTo>
                    <a:pt x="25634" y="221602"/>
                  </a:lnTo>
                  <a:lnTo>
                    <a:pt x="24130" y="232897"/>
                  </a:lnTo>
                  <a:lnTo>
                    <a:pt x="23873" y="244191"/>
                  </a:lnTo>
                  <a:lnTo>
                    <a:pt x="24988" y="255028"/>
                  </a:lnTo>
                  <a:lnTo>
                    <a:pt x="27857" y="264766"/>
                  </a:lnTo>
                  <a:lnTo>
                    <a:pt x="32527" y="273146"/>
                  </a:lnTo>
                  <a:lnTo>
                    <a:pt x="38763" y="279770"/>
                  </a:lnTo>
                  <a:lnTo>
                    <a:pt x="46235" y="283946"/>
                  </a:lnTo>
                  <a:lnTo>
                    <a:pt x="54625" y="285525"/>
                  </a:lnTo>
                  <a:lnTo>
                    <a:pt x="63511" y="284655"/>
                  </a:lnTo>
                  <a:lnTo>
                    <a:pt x="72388" y="281495"/>
                  </a:lnTo>
                  <a:lnTo>
                    <a:pt x="80983" y="276370"/>
                  </a:lnTo>
                  <a:lnTo>
                    <a:pt x="89226" y="269525"/>
                  </a:lnTo>
                  <a:lnTo>
                    <a:pt x="97149" y="261046"/>
                  </a:lnTo>
                  <a:lnTo>
                    <a:pt x="104805" y="251124"/>
                  </a:lnTo>
                  <a:lnTo>
                    <a:pt x="111931" y="240041"/>
                  </a:lnTo>
                  <a:lnTo>
                    <a:pt x="117965" y="228079"/>
                  </a:lnTo>
                  <a:lnTo>
                    <a:pt x="122687" y="215476"/>
                  </a:lnTo>
                  <a:lnTo>
                    <a:pt x="126027" y="202422"/>
                  </a:lnTo>
                  <a:lnTo>
                    <a:pt x="127902" y="189052"/>
                  </a:lnTo>
                  <a:lnTo>
                    <a:pt x="128417" y="175475"/>
                  </a:lnTo>
                  <a:lnTo>
                    <a:pt x="127645" y="162087"/>
                  </a:lnTo>
                  <a:lnTo>
                    <a:pt x="125541" y="149550"/>
                  </a:lnTo>
                  <a:lnTo>
                    <a:pt x="122197" y="138160"/>
                  </a:lnTo>
                  <a:lnTo>
                    <a:pt x="117666" y="128037"/>
                  </a:lnTo>
                  <a:lnTo>
                    <a:pt x="111876" y="119302"/>
                  </a:lnTo>
                  <a:lnTo>
                    <a:pt x="104907" y="111870"/>
                  </a:lnTo>
                  <a:lnTo>
                    <a:pt x="96957" y="105522"/>
                  </a:lnTo>
                  <a:lnTo>
                    <a:pt x="88251" y="100007"/>
                  </a:lnTo>
                  <a:lnTo>
                    <a:pt x="78988" y="95106"/>
                  </a:lnTo>
                  <a:lnTo>
                    <a:pt x="69328" y="90641"/>
                  </a:lnTo>
                  <a:lnTo>
                    <a:pt x="59392" y="86481"/>
                  </a:lnTo>
                  <a:lnTo>
                    <a:pt x="49268" y="82526"/>
                  </a:lnTo>
                  <a:lnTo>
                    <a:pt x="39182" y="78547"/>
                  </a:lnTo>
                  <a:lnTo>
                    <a:pt x="29484" y="74190"/>
                  </a:lnTo>
                  <a:lnTo>
                    <a:pt x="20343" y="69289"/>
                  </a:lnTo>
                  <a:lnTo>
                    <a:pt x="12240" y="63691"/>
                  </a:lnTo>
                  <a:lnTo>
                    <a:pt x="6008" y="57177"/>
                  </a:lnTo>
                  <a:lnTo>
                    <a:pt x="1936" y="49723"/>
                  </a:lnTo>
                  <a:lnTo>
                    <a:pt x="0" y="41615"/>
                  </a:lnTo>
                  <a:lnTo>
                    <a:pt x="130" y="33335"/>
                  </a:lnTo>
                  <a:lnTo>
                    <a:pt x="2077" y="25186"/>
                  </a:lnTo>
                  <a:lnTo>
                    <a:pt x="5805" y="17598"/>
                  </a:lnTo>
                  <a:lnTo>
                    <a:pt x="11572" y="11188"/>
                  </a:lnTo>
                  <a:lnTo>
                    <a:pt x="19337" y="6183"/>
                  </a:lnTo>
                  <a:lnTo>
                    <a:pt x="28803" y="2637"/>
                  </a:lnTo>
                  <a:lnTo>
                    <a:pt x="39597" y="616"/>
                  </a:lnTo>
                  <a:lnTo>
                    <a:pt x="51366" y="0"/>
                  </a:lnTo>
                  <a:lnTo>
                    <a:pt x="63504" y="702"/>
                  </a:lnTo>
                  <a:lnTo>
                    <a:pt x="75185" y="2760"/>
                  </a:lnTo>
                  <a:lnTo>
                    <a:pt x="85994" y="6067"/>
                  </a:lnTo>
                  <a:lnTo>
                    <a:pt x="95783" y="10481"/>
                  </a:lnTo>
                  <a:lnTo>
                    <a:pt x="105551" y="16546"/>
                  </a:lnTo>
                  <a:lnTo>
                    <a:pt x="117270" y="27029"/>
                  </a:lnTo>
                  <a:lnTo>
                    <a:pt x="134310" y="4653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4758880" y="2758466"/>
            <a:ext cx="421142" cy="379285"/>
            <a:chOff x="4758880" y="2758466"/>
            <a:chExt cx="421142" cy="379285"/>
          </a:xfrm>
        </p:grpSpPr>
        <p:sp>
          <p:nvSpPr>
            <p:cNvPr id="47" name="Freeform 46"/>
            <p:cNvSpPr/>
            <p:nvPr/>
          </p:nvSpPr>
          <p:spPr>
            <a:xfrm>
              <a:off x="4758880" y="2758466"/>
              <a:ext cx="421142" cy="42115"/>
            </a:xfrm>
            <a:custGeom>
              <a:avLst/>
              <a:gdLst/>
              <a:ahLst/>
              <a:cxnLst/>
              <a:rect l="0" t="0" r="0" b="0"/>
              <a:pathLst>
                <a:path w="421142" h="42115">
                  <a:moveTo>
                    <a:pt x="0" y="42114"/>
                  </a:moveTo>
                  <a:lnTo>
                    <a:pt x="8869" y="36313"/>
                  </a:lnTo>
                  <a:lnTo>
                    <a:pt x="17855" y="31389"/>
                  </a:lnTo>
                  <a:lnTo>
                    <a:pt x="27851" y="26891"/>
                  </a:lnTo>
                  <a:lnTo>
                    <a:pt x="38832" y="22843"/>
                  </a:lnTo>
                  <a:lnTo>
                    <a:pt x="50643" y="19478"/>
                  </a:lnTo>
                  <a:lnTo>
                    <a:pt x="63107" y="16870"/>
                  </a:lnTo>
                  <a:lnTo>
                    <a:pt x="76217" y="14943"/>
                  </a:lnTo>
                  <a:lnTo>
                    <a:pt x="90146" y="13564"/>
                  </a:lnTo>
                  <a:lnTo>
                    <a:pt x="104921" y="12598"/>
                  </a:lnTo>
                  <a:lnTo>
                    <a:pt x="120434" y="11930"/>
                  </a:lnTo>
                  <a:lnTo>
                    <a:pt x="136532" y="11474"/>
                  </a:lnTo>
                  <a:lnTo>
                    <a:pt x="153068" y="11164"/>
                  </a:lnTo>
                  <a:lnTo>
                    <a:pt x="169918" y="10955"/>
                  </a:lnTo>
                  <a:lnTo>
                    <a:pt x="186989" y="10814"/>
                  </a:lnTo>
                  <a:lnTo>
                    <a:pt x="204205" y="10715"/>
                  </a:lnTo>
                  <a:lnTo>
                    <a:pt x="221188" y="10479"/>
                  </a:lnTo>
                  <a:lnTo>
                    <a:pt x="237292" y="9788"/>
                  </a:lnTo>
                  <a:lnTo>
                    <a:pt x="252249" y="8511"/>
                  </a:lnTo>
                  <a:lnTo>
                    <a:pt x="266598" y="6839"/>
                  </a:lnTo>
                  <a:lnTo>
                    <a:pt x="281453" y="5179"/>
                  </a:lnTo>
                  <a:lnTo>
                    <a:pt x="297409" y="3767"/>
                  </a:lnTo>
                  <a:lnTo>
                    <a:pt x="314231" y="2669"/>
                  </a:lnTo>
                  <a:lnTo>
                    <a:pt x="331150" y="1857"/>
                  </a:lnTo>
                  <a:lnTo>
                    <a:pt x="347668" y="1277"/>
                  </a:lnTo>
                  <a:lnTo>
                    <a:pt x="363231" y="869"/>
                  </a:lnTo>
                  <a:lnTo>
                    <a:pt x="378705" y="544"/>
                  </a:lnTo>
                  <a:lnTo>
                    <a:pt x="396561" y="271"/>
                  </a:lnTo>
                  <a:lnTo>
                    <a:pt x="42114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859027" y="2862271"/>
              <a:ext cx="163067" cy="275480"/>
            </a:xfrm>
            <a:custGeom>
              <a:avLst/>
              <a:gdLst/>
              <a:ahLst/>
              <a:cxnLst/>
              <a:rect l="0" t="0" r="0" b="0"/>
              <a:pathLst>
                <a:path w="163067" h="275480">
                  <a:moveTo>
                    <a:pt x="163066" y="54122"/>
                  </a:moveTo>
                  <a:lnTo>
                    <a:pt x="157198" y="62857"/>
                  </a:lnTo>
                  <a:lnTo>
                    <a:pt x="151634" y="70563"/>
                  </a:lnTo>
                  <a:lnTo>
                    <a:pt x="145830" y="77970"/>
                  </a:lnTo>
                  <a:lnTo>
                    <a:pt x="139577" y="85404"/>
                  </a:lnTo>
                  <a:lnTo>
                    <a:pt x="132598" y="93231"/>
                  </a:lnTo>
                  <a:lnTo>
                    <a:pt x="124821" y="101605"/>
                  </a:lnTo>
                  <a:lnTo>
                    <a:pt x="116493" y="110348"/>
                  </a:lnTo>
                  <a:lnTo>
                    <a:pt x="108062" y="119063"/>
                  </a:lnTo>
                  <a:lnTo>
                    <a:pt x="99802" y="127517"/>
                  </a:lnTo>
                  <a:lnTo>
                    <a:pt x="91799" y="135650"/>
                  </a:lnTo>
                  <a:lnTo>
                    <a:pt x="84046" y="143491"/>
                  </a:lnTo>
                  <a:lnTo>
                    <a:pt x="76499" y="151102"/>
                  </a:lnTo>
                  <a:lnTo>
                    <a:pt x="69109" y="158706"/>
                  </a:lnTo>
                  <a:lnTo>
                    <a:pt x="61833" y="166656"/>
                  </a:lnTo>
                  <a:lnTo>
                    <a:pt x="54642" y="175123"/>
                  </a:lnTo>
                  <a:lnTo>
                    <a:pt x="47676" y="184099"/>
                  </a:lnTo>
                  <a:lnTo>
                    <a:pt x="41225" y="193503"/>
                  </a:lnTo>
                  <a:lnTo>
                    <a:pt x="35413" y="203238"/>
                  </a:lnTo>
                  <a:lnTo>
                    <a:pt x="30529" y="213216"/>
                  </a:lnTo>
                  <a:lnTo>
                    <a:pt x="27079" y="223366"/>
                  </a:lnTo>
                  <a:lnTo>
                    <a:pt x="25215" y="233628"/>
                  </a:lnTo>
                  <a:lnTo>
                    <a:pt x="25100" y="243637"/>
                  </a:lnTo>
                  <a:lnTo>
                    <a:pt x="27068" y="252751"/>
                  </a:lnTo>
                  <a:lnTo>
                    <a:pt x="31096" y="260685"/>
                  </a:lnTo>
                  <a:lnTo>
                    <a:pt x="36885" y="267164"/>
                  </a:lnTo>
                  <a:lnTo>
                    <a:pt x="44050" y="271767"/>
                  </a:lnTo>
                  <a:lnTo>
                    <a:pt x="52234" y="274454"/>
                  </a:lnTo>
                  <a:lnTo>
                    <a:pt x="61151" y="275479"/>
                  </a:lnTo>
                  <a:lnTo>
                    <a:pt x="70580" y="275194"/>
                  </a:lnTo>
                  <a:lnTo>
                    <a:pt x="80359" y="273931"/>
                  </a:lnTo>
                  <a:lnTo>
                    <a:pt x="90212" y="271799"/>
                  </a:lnTo>
                  <a:lnTo>
                    <a:pt x="99754" y="268699"/>
                  </a:lnTo>
                  <a:lnTo>
                    <a:pt x="108802" y="264649"/>
                  </a:lnTo>
                  <a:lnTo>
                    <a:pt x="117353" y="259625"/>
                  </a:lnTo>
                  <a:lnTo>
                    <a:pt x="125484" y="253496"/>
                  </a:lnTo>
                  <a:lnTo>
                    <a:pt x="133274" y="246291"/>
                  </a:lnTo>
                  <a:lnTo>
                    <a:pt x="140321" y="238012"/>
                  </a:lnTo>
                  <a:lnTo>
                    <a:pt x="145769" y="228551"/>
                  </a:lnTo>
                  <a:lnTo>
                    <a:pt x="149280" y="217968"/>
                  </a:lnTo>
                  <a:lnTo>
                    <a:pt x="150822" y="206608"/>
                  </a:lnTo>
                  <a:lnTo>
                    <a:pt x="150419" y="194991"/>
                  </a:lnTo>
                  <a:lnTo>
                    <a:pt x="148286" y="183444"/>
                  </a:lnTo>
                  <a:lnTo>
                    <a:pt x="144432" y="172251"/>
                  </a:lnTo>
                  <a:lnTo>
                    <a:pt x="138579" y="161735"/>
                  </a:lnTo>
                  <a:lnTo>
                    <a:pt x="130761" y="151997"/>
                  </a:lnTo>
                  <a:lnTo>
                    <a:pt x="121430" y="142966"/>
                  </a:lnTo>
                  <a:lnTo>
                    <a:pt x="111258" y="134506"/>
                  </a:lnTo>
                  <a:lnTo>
                    <a:pt x="100716" y="126482"/>
                  </a:lnTo>
                  <a:lnTo>
                    <a:pt x="90046" y="118938"/>
                  </a:lnTo>
                  <a:lnTo>
                    <a:pt x="79357" y="112090"/>
                  </a:lnTo>
                  <a:lnTo>
                    <a:pt x="68692" y="105995"/>
                  </a:lnTo>
                  <a:lnTo>
                    <a:pt x="58226" y="100410"/>
                  </a:lnTo>
                  <a:lnTo>
                    <a:pt x="48265" y="94892"/>
                  </a:lnTo>
                  <a:lnTo>
                    <a:pt x="38932" y="89177"/>
                  </a:lnTo>
                  <a:lnTo>
                    <a:pt x="30187" y="83184"/>
                  </a:lnTo>
                  <a:lnTo>
                    <a:pt x="21927" y="76929"/>
                  </a:lnTo>
                  <a:lnTo>
                    <a:pt x="14054" y="70458"/>
                  </a:lnTo>
                  <a:lnTo>
                    <a:pt x="7122" y="63824"/>
                  </a:lnTo>
                  <a:lnTo>
                    <a:pt x="2282" y="57071"/>
                  </a:lnTo>
                  <a:lnTo>
                    <a:pt x="0" y="50234"/>
                  </a:lnTo>
                  <a:lnTo>
                    <a:pt x="265" y="43340"/>
                  </a:lnTo>
                  <a:lnTo>
                    <a:pt x="2952" y="36404"/>
                  </a:lnTo>
                  <a:lnTo>
                    <a:pt x="7729" y="29446"/>
                  </a:lnTo>
                  <a:lnTo>
                    <a:pt x="14324" y="22638"/>
                  </a:lnTo>
                  <a:lnTo>
                    <a:pt x="22629" y="16293"/>
                  </a:lnTo>
                  <a:lnTo>
                    <a:pt x="32430" y="10553"/>
                  </a:lnTo>
                  <a:lnTo>
                    <a:pt x="43431" y="5716"/>
                  </a:lnTo>
                  <a:lnTo>
                    <a:pt x="55337" y="2298"/>
                  </a:lnTo>
                  <a:lnTo>
                    <a:pt x="67897" y="447"/>
                  </a:lnTo>
                  <a:lnTo>
                    <a:pt x="80754" y="0"/>
                  </a:lnTo>
                  <a:lnTo>
                    <a:pt x="93458" y="681"/>
                  </a:lnTo>
                  <a:lnTo>
                    <a:pt x="105771" y="2210"/>
                  </a:lnTo>
                  <a:lnTo>
                    <a:pt x="117394" y="4390"/>
                  </a:lnTo>
                  <a:lnTo>
                    <a:pt x="129124" y="7431"/>
                  </a:lnTo>
                  <a:lnTo>
                    <a:pt x="143107" y="12712"/>
                  </a:lnTo>
                  <a:lnTo>
                    <a:pt x="163066" y="225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0" name="Freeform 49"/>
          <p:cNvSpPr/>
          <p:nvPr/>
        </p:nvSpPr>
        <p:spPr>
          <a:xfrm>
            <a:off x="3221720" y="1476303"/>
            <a:ext cx="1162173" cy="218786"/>
          </a:xfrm>
          <a:custGeom>
            <a:avLst/>
            <a:gdLst/>
            <a:ahLst/>
            <a:cxnLst/>
            <a:rect l="0" t="0" r="0" b="0"/>
            <a:pathLst>
              <a:path w="1162173" h="218786">
                <a:moveTo>
                  <a:pt x="0" y="218785"/>
                </a:moveTo>
                <a:lnTo>
                  <a:pt x="5934" y="212984"/>
                </a:lnTo>
                <a:lnTo>
                  <a:pt x="12139" y="208060"/>
                </a:lnTo>
                <a:lnTo>
                  <a:pt x="19239" y="203557"/>
                </a:lnTo>
                <a:lnTo>
                  <a:pt x="27352" y="199336"/>
                </a:lnTo>
                <a:lnTo>
                  <a:pt x="36647" y="195323"/>
                </a:lnTo>
                <a:lnTo>
                  <a:pt x="47095" y="191461"/>
                </a:lnTo>
                <a:lnTo>
                  <a:pt x="58520" y="187709"/>
                </a:lnTo>
                <a:lnTo>
                  <a:pt x="70706" y="184034"/>
                </a:lnTo>
                <a:lnTo>
                  <a:pt x="83465" y="180411"/>
                </a:lnTo>
                <a:lnTo>
                  <a:pt x="96962" y="176826"/>
                </a:lnTo>
                <a:lnTo>
                  <a:pt x="111692" y="173265"/>
                </a:lnTo>
                <a:lnTo>
                  <a:pt x="127828" y="169726"/>
                </a:lnTo>
                <a:lnTo>
                  <a:pt x="145241" y="166366"/>
                </a:lnTo>
                <a:lnTo>
                  <a:pt x="163686" y="163489"/>
                </a:lnTo>
                <a:lnTo>
                  <a:pt x="182902" y="161218"/>
                </a:lnTo>
                <a:lnTo>
                  <a:pt x="202348" y="159355"/>
                </a:lnTo>
                <a:lnTo>
                  <a:pt x="221243" y="157489"/>
                </a:lnTo>
                <a:lnTo>
                  <a:pt x="239205" y="155384"/>
                </a:lnTo>
                <a:lnTo>
                  <a:pt x="256213" y="153138"/>
                </a:lnTo>
                <a:lnTo>
                  <a:pt x="272410" y="151083"/>
                </a:lnTo>
                <a:lnTo>
                  <a:pt x="287971" y="149399"/>
                </a:lnTo>
                <a:lnTo>
                  <a:pt x="302898" y="147947"/>
                </a:lnTo>
                <a:lnTo>
                  <a:pt x="317017" y="146365"/>
                </a:lnTo>
                <a:lnTo>
                  <a:pt x="330303" y="144453"/>
                </a:lnTo>
                <a:lnTo>
                  <a:pt x="343025" y="142339"/>
                </a:lnTo>
                <a:lnTo>
                  <a:pt x="355642" y="140373"/>
                </a:lnTo>
                <a:lnTo>
                  <a:pt x="368430" y="138750"/>
                </a:lnTo>
                <a:lnTo>
                  <a:pt x="381477" y="137337"/>
                </a:lnTo>
                <a:lnTo>
                  <a:pt x="394776" y="135782"/>
                </a:lnTo>
                <a:lnTo>
                  <a:pt x="408281" y="133889"/>
                </a:lnTo>
                <a:lnTo>
                  <a:pt x="421945" y="131786"/>
                </a:lnTo>
                <a:lnTo>
                  <a:pt x="435724" y="129829"/>
                </a:lnTo>
                <a:lnTo>
                  <a:pt x="449598" y="128215"/>
                </a:lnTo>
                <a:lnTo>
                  <a:pt x="464034" y="126979"/>
                </a:lnTo>
                <a:lnTo>
                  <a:pt x="479936" y="126074"/>
                </a:lnTo>
                <a:lnTo>
                  <a:pt x="497664" y="125431"/>
                </a:lnTo>
                <a:lnTo>
                  <a:pt x="516624" y="124983"/>
                </a:lnTo>
                <a:lnTo>
                  <a:pt x="535581" y="124674"/>
                </a:lnTo>
                <a:lnTo>
                  <a:pt x="553811" y="124459"/>
                </a:lnTo>
                <a:lnTo>
                  <a:pt x="571117" y="124143"/>
                </a:lnTo>
                <a:lnTo>
                  <a:pt x="587571" y="123399"/>
                </a:lnTo>
                <a:lnTo>
                  <a:pt x="603352" y="122081"/>
                </a:lnTo>
                <a:lnTo>
                  <a:pt x="619120" y="120212"/>
                </a:lnTo>
                <a:lnTo>
                  <a:pt x="635940" y="117886"/>
                </a:lnTo>
                <a:lnTo>
                  <a:pt x="654309" y="115215"/>
                </a:lnTo>
                <a:lnTo>
                  <a:pt x="674212" y="112456"/>
                </a:lnTo>
                <a:lnTo>
                  <a:pt x="695402" y="109991"/>
                </a:lnTo>
                <a:lnTo>
                  <a:pt x="717580" y="108005"/>
                </a:lnTo>
                <a:lnTo>
                  <a:pt x="740318" y="106503"/>
                </a:lnTo>
                <a:lnTo>
                  <a:pt x="763101" y="105413"/>
                </a:lnTo>
                <a:lnTo>
                  <a:pt x="785645" y="104638"/>
                </a:lnTo>
                <a:lnTo>
                  <a:pt x="808037" y="103929"/>
                </a:lnTo>
                <a:lnTo>
                  <a:pt x="830602" y="102913"/>
                </a:lnTo>
                <a:lnTo>
                  <a:pt x="853524" y="101414"/>
                </a:lnTo>
                <a:lnTo>
                  <a:pt x="876666" y="99591"/>
                </a:lnTo>
                <a:lnTo>
                  <a:pt x="899669" y="97829"/>
                </a:lnTo>
                <a:lnTo>
                  <a:pt x="922329" y="96349"/>
                </a:lnTo>
                <a:lnTo>
                  <a:pt x="944445" y="95204"/>
                </a:lnTo>
                <a:lnTo>
                  <a:pt x="965755" y="94362"/>
                </a:lnTo>
                <a:lnTo>
                  <a:pt x="986200" y="93761"/>
                </a:lnTo>
                <a:lnTo>
                  <a:pt x="1005879" y="93340"/>
                </a:lnTo>
                <a:lnTo>
                  <a:pt x="1024947" y="93051"/>
                </a:lnTo>
                <a:lnTo>
                  <a:pt x="1043554" y="92853"/>
                </a:lnTo>
                <a:lnTo>
                  <a:pt x="1061662" y="92718"/>
                </a:lnTo>
                <a:lnTo>
                  <a:pt x="1079062" y="92628"/>
                </a:lnTo>
                <a:lnTo>
                  <a:pt x="1095692" y="92557"/>
                </a:lnTo>
                <a:lnTo>
                  <a:pt x="1111471" y="92171"/>
                </a:lnTo>
                <a:lnTo>
                  <a:pt x="1126228" y="90847"/>
                </a:lnTo>
                <a:lnTo>
                  <a:pt x="1139938" y="88322"/>
                </a:lnTo>
                <a:lnTo>
                  <a:pt x="1151602" y="84658"/>
                </a:lnTo>
                <a:lnTo>
                  <a:pt x="1159256" y="80057"/>
                </a:lnTo>
                <a:lnTo>
                  <a:pt x="1162172" y="74744"/>
                </a:lnTo>
                <a:lnTo>
                  <a:pt x="1160720" y="69077"/>
                </a:lnTo>
                <a:lnTo>
                  <a:pt x="1155717" y="63514"/>
                </a:lnTo>
                <a:lnTo>
                  <a:pt x="1148028" y="58297"/>
                </a:lnTo>
                <a:lnTo>
                  <a:pt x="1138549" y="53475"/>
                </a:lnTo>
                <a:lnTo>
                  <a:pt x="1128162" y="49003"/>
                </a:lnTo>
                <a:lnTo>
                  <a:pt x="1117408" y="44803"/>
                </a:lnTo>
                <a:lnTo>
                  <a:pt x="1106229" y="40642"/>
                </a:lnTo>
                <a:lnTo>
                  <a:pt x="1094120" y="36155"/>
                </a:lnTo>
                <a:lnTo>
                  <a:pt x="1080859" y="31172"/>
                </a:lnTo>
                <a:lnTo>
                  <a:pt x="1066679" y="25857"/>
                </a:lnTo>
                <a:lnTo>
                  <a:pt x="1052081" y="20596"/>
                </a:lnTo>
                <a:lnTo>
                  <a:pt x="1037410" y="15615"/>
                </a:lnTo>
                <a:lnTo>
                  <a:pt x="1022982" y="10966"/>
                </a:lnTo>
                <a:lnTo>
                  <a:pt x="1009148" y="6618"/>
                </a:lnTo>
                <a:lnTo>
                  <a:pt x="996098" y="2546"/>
                </a:lnTo>
                <a:lnTo>
                  <a:pt x="986150" y="0"/>
                </a:lnTo>
                <a:lnTo>
                  <a:pt x="982319" y="242"/>
                </a:lnTo>
                <a:lnTo>
                  <a:pt x="983746" y="2221"/>
                </a:lnTo>
                <a:lnTo>
                  <a:pt x="988666" y="5051"/>
                </a:lnTo>
                <a:lnTo>
                  <a:pt x="995899" y="8278"/>
                </a:lnTo>
                <a:lnTo>
                  <a:pt x="1004912" y="11684"/>
                </a:lnTo>
                <a:lnTo>
                  <a:pt x="1015322" y="15171"/>
                </a:lnTo>
                <a:lnTo>
                  <a:pt x="1026629" y="18856"/>
                </a:lnTo>
                <a:lnTo>
                  <a:pt x="1038242" y="23025"/>
                </a:lnTo>
                <a:lnTo>
                  <a:pt x="1049811" y="27796"/>
                </a:lnTo>
                <a:lnTo>
                  <a:pt x="1061365" y="32970"/>
                </a:lnTo>
                <a:lnTo>
                  <a:pt x="1073192" y="38136"/>
                </a:lnTo>
                <a:lnTo>
                  <a:pt x="1085439" y="43059"/>
                </a:lnTo>
                <a:lnTo>
                  <a:pt x="1097783" y="47839"/>
                </a:lnTo>
                <a:lnTo>
                  <a:pt x="1109545" y="52808"/>
                </a:lnTo>
                <a:lnTo>
                  <a:pt x="1120370" y="58160"/>
                </a:lnTo>
                <a:lnTo>
                  <a:pt x="1129757" y="64247"/>
                </a:lnTo>
                <a:lnTo>
                  <a:pt x="1136927" y="71630"/>
                </a:lnTo>
                <a:lnTo>
                  <a:pt x="1141653" y="80485"/>
                </a:lnTo>
                <a:lnTo>
                  <a:pt x="1143707" y="90348"/>
                </a:lnTo>
                <a:lnTo>
                  <a:pt x="1142599" y="100346"/>
                </a:lnTo>
                <a:lnTo>
                  <a:pt x="1138377" y="109954"/>
                </a:lnTo>
                <a:lnTo>
                  <a:pt x="1131663" y="119013"/>
                </a:lnTo>
                <a:lnTo>
                  <a:pt x="1123347" y="127549"/>
                </a:lnTo>
                <a:lnTo>
                  <a:pt x="1114087" y="135653"/>
                </a:lnTo>
                <a:lnTo>
                  <a:pt x="1103960" y="143264"/>
                </a:lnTo>
                <a:lnTo>
                  <a:pt x="1092581" y="150164"/>
                </a:lnTo>
                <a:lnTo>
                  <a:pt x="1079820" y="156301"/>
                </a:lnTo>
                <a:lnTo>
                  <a:pt x="1065980" y="162087"/>
                </a:lnTo>
                <a:lnTo>
                  <a:pt x="1051611" y="168272"/>
                </a:lnTo>
                <a:lnTo>
                  <a:pt x="1037096" y="175245"/>
                </a:lnTo>
                <a:lnTo>
                  <a:pt x="1022772" y="182726"/>
                </a:lnTo>
                <a:lnTo>
                  <a:pt x="1009007" y="189987"/>
                </a:lnTo>
                <a:lnTo>
                  <a:pt x="995951" y="196607"/>
                </a:lnTo>
                <a:lnTo>
                  <a:pt x="984010" y="202356"/>
                </a:lnTo>
                <a:lnTo>
                  <a:pt x="972768" y="207600"/>
                </a:lnTo>
                <a:lnTo>
                  <a:pt x="961239" y="212795"/>
                </a:lnTo>
                <a:lnTo>
                  <a:pt x="947565" y="218785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Freeform 50"/>
          <p:cNvSpPr/>
          <p:nvPr/>
        </p:nvSpPr>
        <p:spPr>
          <a:xfrm>
            <a:off x="3232248" y="2596002"/>
            <a:ext cx="1157750" cy="299335"/>
          </a:xfrm>
          <a:custGeom>
            <a:avLst/>
            <a:gdLst/>
            <a:ahLst/>
            <a:cxnLst/>
            <a:rect l="0" t="0" r="0" b="0"/>
            <a:pathLst>
              <a:path w="1157750" h="299335">
                <a:moveTo>
                  <a:pt x="0" y="236163"/>
                </a:moveTo>
                <a:lnTo>
                  <a:pt x="14669" y="233230"/>
                </a:lnTo>
                <a:lnTo>
                  <a:pt x="28580" y="230447"/>
                </a:lnTo>
                <a:lnTo>
                  <a:pt x="43074" y="227552"/>
                </a:lnTo>
                <a:lnTo>
                  <a:pt x="58102" y="224685"/>
                </a:lnTo>
                <a:lnTo>
                  <a:pt x="73279" y="222168"/>
                </a:lnTo>
                <a:lnTo>
                  <a:pt x="88341" y="220153"/>
                </a:lnTo>
                <a:lnTo>
                  <a:pt x="103033" y="218467"/>
                </a:lnTo>
                <a:lnTo>
                  <a:pt x="117045" y="216725"/>
                </a:lnTo>
                <a:lnTo>
                  <a:pt x="130283" y="214698"/>
                </a:lnTo>
                <a:lnTo>
                  <a:pt x="142987" y="212337"/>
                </a:lnTo>
                <a:lnTo>
                  <a:pt x="155596" y="209672"/>
                </a:lnTo>
                <a:lnTo>
                  <a:pt x="168378" y="206765"/>
                </a:lnTo>
                <a:lnTo>
                  <a:pt x="181253" y="203677"/>
                </a:lnTo>
                <a:lnTo>
                  <a:pt x="193905" y="200459"/>
                </a:lnTo>
                <a:lnTo>
                  <a:pt x="206167" y="197148"/>
                </a:lnTo>
                <a:lnTo>
                  <a:pt x="218352" y="193773"/>
                </a:lnTo>
                <a:lnTo>
                  <a:pt x="231132" y="190355"/>
                </a:lnTo>
                <a:lnTo>
                  <a:pt x="244848" y="186907"/>
                </a:lnTo>
                <a:lnTo>
                  <a:pt x="259671" y="183438"/>
                </a:lnTo>
                <a:lnTo>
                  <a:pt x="275765" y="179956"/>
                </a:lnTo>
                <a:lnTo>
                  <a:pt x="293074" y="176465"/>
                </a:lnTo>
                <a:lnTo>
                  <a:pt x="311242" y="172968"/>
                </a:lnTo>
                <a:lnTo>
                  <a:pt x="329729" y="169466"/>
                </a:lnTo>
                <a:lnTo>
                  <a:pt x="348195" y="165962"/>
                </a:lnTo>
                <a:lnTo>
                  <a:pt x="366509" y="162456"/>
                </a:lnTo>
                <a:lnTo>
                  <a:pt x="384644" y="158949"/>
                </a:lnTo>
                <a:lnTo>
                  <a:pt x="402626" y="155446"/>
                </a:lnTo>
                <a:lnTo>
                  <a:pt x="420651" y="152111"/>
                </a:lnTo>
                <a:lnTo>
                  <a:pt x="439060" y="149250"/>
                </a:lnTo>
                <a:lnTo>
                  <a:pt x="457994" y="146990"/>
                </a:lnTo>
                <a:lnTo>
                  <a:pt x="476949" y="145133"/>
                </a:lnTo>
                <a:lnTo>
                  <a:pt x="494915" y="143272"/>
                </a:lnTo>
                <a:lnTo>
                  <a:pt x="511414" y="141166"/>
                </a:lnTo>
                <a:lnTo>
                  <a:pt x="526780" y="138749"/>
                </a:lnTo>
                <a:lnTo>
                  <a:pt x="541860" y="136048"/>
                </a:lnTo>
                <a:lnTo>
                  <a:pt x="557194" y="133121"/>
                </a:lnTo>
                <a:lnTo>
                  <a:pt x="572970" y="130189"/>
                </a:lnTo>
                <a:lnTo>
                  <a:pt x="589187" y="127607"/>
                </a:lnTo>
                <a:lnTo>
                  <a:pt x="605764" y="125537"/>
                </a:lnTo>
                <a:lnTo>
                  <a:pt x="622289" y="123811"/>
                </a:lnTo>
                <a:lnTo>
                  <a:pt x="638070" y="122037"/>
                </a:lnTo>
                <a:lnTo>
                  <a:pt x="652798" y="119994"/>
                </a:lnTo>
                <a:lnTo>
                  <a:pt x="666820" y="117790"/>
                </a:lnTo>
                <a:lnTo>
                  <a:pt x="680923" y="115763"/>
                </a:lnTo>
                <a:lnTo>
                  <a:pt x="695561" y="114103"/>
                </a:lnTo>
                <a:lnTo>
                  <a:pt x="710683" y="112835"/>
                </a:lnTo>
                <a:lnTo>
                  <a:pt x="725922" y="111910"/>
                </a:lnTo>
                <a:lnTo>
                  <a:pt x="741025" y="111248"/>
                </a:lnTo>
                <a:lnTo>
                  <a:pt x="755744" y="110618"/>
                </a:lnTo>
                <a:lnTo>
                  <a:pt x="769774" y="109654"/>
                </a:lnTo>
                <a:lnTo>
                  <a:pt x="783025" y="108191"/>
                </a:lnTo>
                <a:lnTo>
                  <a:pt x="795737" y="106392"/>
                </a:lnTo>
                <a:lnTo>
                  <a:pt x="808352" y="104646"/>
                </a:lnTo>
                <a:lnTo>
                  <a:pt x="821147" y="103178"/>
                </a:lnTo>
                <a:lnTo>
                  <a:pt x="834370" y="102040"/>
                </a:lnTo>
                <a:lnTo>
                  <a:pt x="848319" y="101202"/>
                </a:lnTo>
                <a:lnTo>
                  <a:pt x="863076" y="100600"/>
                </a:lnTo>
                <a:lnTo>
                  <a:pt x="878394" y="100009"/>
                </a:lnTo>
                <a:lnTo>
                  <a:pt x="893822" y="99072"/>
                </a:lnTo>
                <a:lnTo>
                  <a:pt x="909086" y="97626"/>
                </a:lnTo>
                <a:lnTo>
                  <a:pt x="924097" y="95840"/>
                </a:lnTo>
                <a:lnTo>
                  <a:pt x="938862" y="94101"/>
                </a:lnTo>
                <a:lnTo>
                  <a:pt x="953424" y="92638"/>
                </a:lnTo>
                <a:lnTo>
                  <a:pt x="967830" y="91504"/>
                </a:lnTo>
                <a:lnTo>
                  <a:pt x="982123" y="90669"/>
                </a:lnTo>
                <a:lnTo>
                  <a:pt x="996336" y="90072"/>
                </a:lnTo>
                <a:lnTo>
                  <a:pt x="1010492" y="89655"/>
                </a:lnTo>
                <a:lnTo>
                  <a:pt x="1024610" y="89368"/>
                </a:lnTo>
                <a:lnTo>
                  <a:pt x="1038707" y="89172"/>
                </a:lnTo>
                <a:lnTo>
                  <a:pt x="1052954" y="89038"/>
                </a:lnTo>
                <a:lnTo>
                  <a:pt x="1067665" y="88948"/>
                </a:lnTo>
                <a:lnTo>
                  <a:pt x="1082968" y="88887"/>
                </a:lnTo>
                <a:lnTo>
                  <a:pt x="1098669" y="88847"/>
                </a:lnTo>
                <a:lnTo>
                  <a:pt x="1114363" y="88819"/>
                </a:lnTo>
                <a:lnTo>
                  <a:pt x="1129777" y="88792"/>
                </a:lnTo>
                <a:lnTo>
                  <a:pt x="1143689" y="88415"/>
                </a:lnTo>
                <a:lnTo>
                  <a:pt x="1153552" y="86414"/>
                </a:lnTo>
                <a:lnTo>
                  <a:pt x="1157749" y="82441"/>
                </a:lnTo>
                <a:lnTo>
                  <a:pt x="1156356" y="77937"/>
                </a:lnTo>
                <a:lnTo>
                  <a:pt x="1150372" y="73523"/>
                </a:lnTo>
                <a:lnTo>
                  <a:pt x="1141249" y="69318"/>
                </a:lnTo>
                <a:lnTo>
                  <a:pt x="1130569" y="65306"/>
                </a:lnTo>
                <a:lnTo>
                  <a:pt x="1119322" y="61439"/>
                </a:lnTo>
                <a:lnTo>
                  <a:pt x="1107659" y="57513"/>
                </a:lnTo>
                <a:lnTo>
                  <a:pt x="1095150" y="53188"/>
                </a:lnTo>
                <a:lnTo>
                  <a:pt x="1081589" y="48317"/>
                </a:lnTo>
                <a:lnTo>
                  <a:pt x="1067359" y="43079"/>
                </a:lnTo>
                <a:lnTo>
                  <a:pt x="1053250" y="37870"/>
                </a:lnTo>
                <a:lnTo>
                  <a:pt x="1039714" y="32923"/>
                </a:lnTo>
                <a:lnTo>
                  <a:pt x="1026690" y="28298"/>
                </a:lnTo>
                <a:lnTo>
                  <a:pt x="1013803" y="23965"/>
                </a:lnTo>
                <a:lnTo>
                  <a:pt x="1000807" y="19867"/>
                </a:lnTo>
                <a:lnTo>
                  <a:pt x="987773" y="15945"/>
                </a:lnTo>
                <a:lnTo>
                  <a:pt x="975008" y="12151"/>
                </a:lnTo>
                <a:lnTo>
                  <a:pt x="962743" y="8442"/>
                </a:lnTo>
                <a:lnTo>
                  <a:pt x="953393" y="4613"/>
                </a:lnTo>
                <a:lnTo>
                  <a:pt x="950355" y="1313"/>
                </a:lnTo>
                <a:lnTo>
                  <a:pt x="953372" y="0"/>
                </a:lnTo>
                <a:lnTo>
                  <a:pt x="960969" y="856"/>
                </a:lnTo>
                <a:lnTo>
                  <a:pt x="971785" y="3497"/>
                </a:lnTo>
                <a:lnTo>
                  <a:pt x="984804" y="7471"/>
                </a:lnTo>
                <a:lnTo>
                  <a:pt x="999315" y="12404"/>
                </a:lnTo>
                <a:lnTo>
                  <a:pt x="1014828" y="18173"/>
                </a:lnTo>
                <a:lnTo>
                  <a:pt x="1031016" y="24877"/>
                </a:lnTo>
                <a:lnTo>
                  <a:pt x="1047645" y="32495"/>
                </a:lnTo>
                <a:lnTo>
                  <a:pt x="1064240" y="40731"/>
                </a:lnTo>
                <a:lnTo>
                  <a:pt x="1080086" y="49106"/>
                </a:lnTo>
                <a:lnTo>
                  <a:pt x="1094852" y="57332"/>
                </a:lnTo>
                <a:lnTo>
                  <a:pt x="1108396" y="65313"/>
                </a:lnTo>
                <a:lnTo>
                  <a:pt x="1120581" y="73052"/>
                </a:lnTo>
                <a:lnTo>
                  <a:pt x="1131470" y="80596"/>
                </a:lnTo>
                <a:lnTo>
                  <a:pt x="1140783" y="88153"/>
                </a:lnTo>
                <a:lnTo>
                  <a:pt x="1147845" y="96074"/>
                </a:lnTo>
                <a:lnTo>
                  <a:pt x="1152475" y="104520"/>
                </a:lnTo>
                <a:lnTo>
                  <a:pt x="1154620" y="113483"/>
                </a:lnTo>
                <a:lnTo>
                  <a:pt x="1154098" y="122878"/>
                </a:lnTo>
                <a:lnTo>
                  <a:pt x="1151079" y="132603"/>
                </a:lnTo>
                <a:lnTo>
                  <a:pt x="1145987" y="142403"/>
                </a:lnTo>
                <a:lnTo>
                  <a:pt x="1139297" y="151903"/>
                </a:lnTo>
                <a:lnTo>
                  <a:pt x="1131434" y="160923"/>
                </a:lnTo>
                <a:lnTo>
                  <a:pt x="1122736" y="169624"/>
                </a:lnTo>
                <a:lnTo>
                  <a:pt x="1113454" y="178386"/>
                </a:lnTo>
                <a:lnTo>
                  <a:pt x="1103769" y="187432"/>
                </a:lnTo>
                <a:lnTo>
                  <a:pt x="1093809" y="196815"/>
                </a:lnTo>
                <a:lnTo>
                  <a:pt x="1083662" y="206499"/>
                </a:lnTo>
                <a:lnTo>
                  <a:pt x="1073395" y="216422"/>
                </a:lnTo>
                <a:lnTo>
                  <a:pt x="1063211" y="226356"/>
                </a:lnTo>
                <a:lnTo>
                  <a:pt x="1053445" y="235946"/>
                </a:lnTo>
                <a:lnTo>
                  <a:pt x="1044247" y="245023"/>
                </a:lnTo>
                <a:lnTo>
                  <a:pt x="1035595" y="253592"/>
                </a:lnTo>
                <a:lnTo>
                  <a:pt x="1027397" y="261733"/>
                </a:lnTo>
                <a:lnTo>
                  <a:pt x="1019556" y="269535"/>
                </a:lnTo>
                <a:lnTo>
                  <a:pt x="1012282" y="276784"/>
                </a:lnTo>
                <a:lnTo>
                  <a:pt x="1005374" y="283672"/>
                </a:lnTo>
                <a:lnTo>
                  <a:pt x="998223" y="290806"/>
                </a:lnTo>
                <a:lnTo>
                  <a:pt x="989679" y="29933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4" name="Group 53"/>
          <p:cNvGrpSpPr/>
          <p:nvPr/>
        </p:nvGrpSpPr>
        <p:grpSpPr>
          <a:xfrm>
            <a:off x="4491056" y="1200248"/>
            <a:ext cx="462084" cy="715939"/>
            <a:chOff x="4491056" y="1200248"/>
            <a:chExt cx="462084" cy="715939"/>
          </a:xfrm>
        </p:grpSpPr>
        <p:sp>
          <p:nvSpPr>
            <p:cNvPr id="52" name="Freeform 51"/>
            <p:cNvSpPr/>
            <p:nvPr/>
          </p:nvSpPr>
          <p:spPr>
            <a:xfrm>
              <a:off x="4491056" y="1252891"/>
              <a:ext cx="46727" cy="663296"/>
            </a:xfrm>
            <a:custGeom>
              <a:avLst/>
              <a:gdLst/>
              <a:ahLst/>
              <a:cxnLst/>
              <a:rect l="0" t="0" r="0" b="0"/>
              <a:pathLst>
                <a:path w="46727" h="663296">
                  <a:moveTo>
                    <a:pt x="4612" y="0"/>
                  </a:moveTo>
                  <a:lnTo>
                    <a:pt x="1813" y="11668"/>
                  </a:lnTo>
                  <a:lnTo>
                    <a:pt x="311" y="22157"/>
                  </a:lnTo>
                  <a:lnTo>
                    <a:pt x="0" y="32481"/>
                  </a:lnTo>
                  <a:lnTo>
                    <a:pt x="506" y="43647"/>
                  </a:lnTo>
                  <a:lnTo>
                    <a:pt x="1325" y="57232"/>
                  </a:lnTo>
                  <a:lnTo>
                    <a:pt x="2146" y="73874"/>
                  </a:lnTo>
                  <a:lnTo>
                    <a:pt x="3003" y="92911"/>
                  </a:lnTo>
                  <a:lnTo>
                    <a:pt x="4177" y="112907"/>
                  </a:lnTo>
                  <a:lnTo>
                    <a:pt x="5812" y="132912"/>
                  </a:lnTo>
                  <a:lnTo>
                    <a:pt x="7739" y="152695"/>
                  </a:lnTo>
                  <a:lnTo>
                    <a:pt x="9579" y="172482"/>
                  </a:lnTo>
                  <a:lnTo>
                    <a:pt x="11118" y="192451"/>
                  </a:lnTo>
                  <a:lnTo>
                    <a:pt x="12474" y="212656"/>
                  </a:lnTo>
                  <a:lnTo>
                    <a:pt x="13991" y="233080"/>
                  </a:lnTo>
                  <a:lnTo>
                    <a:pt x="15864" y="253689"/>
                  </a:lnTo>
                  <a:lnTo>
                    <a:pt x="18122" y="274600"/>
                  </a:lnTo>
                  <a:lnTo>
                    <a:pt x="20717" y="296086"/>
                  </a:lnTo>
                  <a:lnTo>
                    <a:pt x="23572" y="318250"/>
                  </a:lnTo>
                  <a:lnTo>
                    <a:pt x="26456" y="341203"/>
                  </a:lnTo>
                  <a:lnTo>
                    <a:pt x="29005" y="365136"/>
                  </a:lnTo>
                  <a:lnTo>
                    <a:pt x="31053" y="390051"/>
                  </a:lnTo>
                  <a:lnTo>
                    <a:pt x="32765" y="415648"/>
                  </a:lnTo>
                  <a:lnTo>
                    <a:pt x="34529" y="441437"/>
                  </a:lnTo>
                  <a:lnTo>
                    <a:pt x="36566" y="467126"/>
                  </a:lnTo>
                  <a:lnTo>
                    <a:pt x="38766" y="492935"/>
                  </a:lnTo>
                  <a:lnTo>
                    <a:pt x="40790" y="519475"/>
                  </a:lnTo>
                  <a:lnTo>
                    <a:pt x="42448" y="546996"/>
                  </a:lnTo>
                  <a:lnTo>
                    <a:pt x="43717" y="574107"/>
                  </a:lnTo>
                  <a:lnTo>
                    <a:pt x="44781" y="600613"/>
                  </a:lnTo>
                  <a:lnTo>
                    <a:pt x="45731" y="628846"/>
                  </a:lnTo>
                  <a:lnTo>
                    <a:pt x="46726" y="6632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811523" y="1200248"/>
              <a:ext cx="141617" cy="273363"/>
            </a:xfrm>
            <a:custGeom>
              <a:avLst/>
              <a:gdLst/>
              <a:ahLst/>
              <a:cxnLst/>
              <a:rect l="0" t="0" r="0" b="0"/>
              <a:pathLst>
                <a:path w="141617" h="273363">
                  <a:moveTo>
                    <a:pt x="105285" y="0"/>
                  </a:moveTo>
                  <a:lnTo>
                    <a:pt x="99417" y="5868"/>
                  </a:lnTo>
                  <a:lnTo>
                    <a:pt x="93853" y="11432"/>
                  </a:lnTo>
                  <a:lnTo>
                    <a:pt x="88054" y="17241"/>
                  </a:lnTo>
                  <a:lnTo>
                    <a:pt x="81973" y="23667"/>
                  </a:lnTo>
                  <a:lnTo>
                    <a:pt x="75643" y="31293"/>
                  </a:lnTo>
                  <a:lnTo>
                    <a:pt x="69120" y="40323"/>
                  </a:lnTo>
                  <a:lnTo>
                    <a:pt x="62617" y="50478"/>
                  </a:lnTo>
                  <a:lnTo>
                    <a:pt x="56482" y="61205"/>
                  </a:lnTo>
                  <a:lnTo>
                    <a:pt x="50874" y="72121"/>
                  </a:lnTo>
                  <a:lnTo>
                    <a:pt x="45617" y="83042"/>
                  </a:lnTo>
                  <a:lnTo>
                    <a:pt x="40320" y="93899"/>
                  </a:lnTo>
                  <a:lnTo>
                    <a:pt x="34758" y="104690"/>
                  </a:lnTo>
                  <a:lnTo>
                    <a:pt x="29038" y="115749"/>
                  </a:lnTo>
                  <a:lnTo>
                    <a:pt x="23497" y="127706"/>
                  </a:lnTo>
                  <a:lnTo>
                    <a:pt x="18334" y="140829"/>
                  </a:lnTo>
                  <a:lnTo>
                    <a:pt x="13901" y="154898"/>
                  </a:lnTo>
                  <a:lnTo>
                    <a:pt x="10762" y="169415"/>
                  </a:lnTo>
                  <a:lnTo>
                    <a:pt x="9105" y="184027"/>
                  </a:lnTo>
                  <a:lnTo>
                    <a:pt x="8961" y="198413"/>
                  </a:lnTo>
                  <a:lnTo>
                    <a:pt x="10377" y="212219"/>
                  </a:lnTo>
                  <a:lnTo>
                    <a:pt x="13222" y="225306"/>
                  </a:lnTo>
                  <a:lnTo>
                    <a:pt x="17402" y="237398"/>
                  </a:lnTo>
                  <a:lnTo>
                    <a:pt x="22948" y="248001"/>
                  </a:lnTo>
                  <a:lnTo>
                    <a:pt x="29750" y="256977"/>
                  </a:lnTo>
                  <a:lnTo>
                    <a:pt x="37587" y="264175"/>
                  </a:lnTo>
                  <a:lnTo>
                    <a:pt x="46216" y="269270"/>
                  </a:lnTo>
                  <a:lnTo>
                    <a:pt x="55423" y="272285"/>
                  </a:lnTo>
                  <a:lnTo>
                    <a:pt x="64875" y="273362"/>
                  </a:lnTo>
                  <a:lnTo>
                    <a:pt x="74140" y="272582"/>
                  </a:lnTo>
                  <a:lnTo>
                    <a:pt x="82999" y="270171"/>
                  </a:lnTo>
                  <a:lnTo>
                    <a:pt x="91421" y="266455"/>
                  </a:lnTo>
                  <a:lnTo>
                    <a:pt x="99465" y="261752"/>
                  </a:lnTo>
                  <a:lnTo>
                    <a:pt x="107206" y="256330"/>
                  </a:lnTo>
                  <a:lnTo>
                    <a:pt x="114559" y="250234"/>
                  </a:lnTo>
                  <a:lnTo>
                    <a:pt x="121278" y="243310"/>
                  </a:lnTo>
                  <a:lnTo>
                    <a:pt x="127277" y="235537"/>
                  </a:lnTo>
                  <a:lnTo>
                    <a:pt x="132458" y="226858"/>
                  </a:lnTo>
                  <a:lnTo>
                    <a:pt x="136642" y="217122"/>
                  </a:lnTo>
                  <a:lnTo>
                    <a:pt x="139811" y="206360"/>
                  </a:lnTo>
                  <a:lnTo>
                    <a:pt x="141616" y="195217"/>
                  </a:lnTo>
                  <a:lnTo>
                    <a:pt x="141323" y="184811"/>
                  </a:lnTo>
                  <a:lnTo>
                    <a:pt x="138709" y="175716"/>
                  </a:lnTo>
                  <a:lnTo>
                    <a:pt x="133851" y="168308"/>
                  </a:lnTo>
                  <a:lnTo>
                    <a:pt x="126854" y="163007"/>
                  </a:lnTo>
                  <a:lnTo>
                    <a:pt x="118004" y="159821"/>
                  </a:lnTo>
                  <a:lnTo>
                    <a:pt x="107843" y="158614"/>
                  </a:lnTo>
                  <a:lnTo>
                    <a:pt x="97047" y="159300"/>
                  </a:lnTo>
                  <a:lnTo>
                    <a:pt x="86059" y="161643"/>
                  </a:lnTo>
                  <a:lnTo>
                    <a:pt x="75243" y="165313"/>
                  </a:lnTo>
                  <a:lnTo>
                    <a:pt x="64982" y="169984"/>
                  </a:lnTo>
                  <a:lnTo>
                    <a:pt x="55415" y="175380"/>
                  </a:lnTo>
                  <a:lnTo>
                    <a:pt x="46499" y="181288"/>
                  </a:lnTo>
                  <a:lnTo>
                    <a:pt x="38115" y="187553"/>
                  </a:lnTo>
                  <a:lnTo>
                    <a:pt x="30146" y="194057"/>
                  </a:lnTo>
                  <a:lnTo>
                    <a:pt x="22784" y="200613"/>
                  </a:lnTo>
                  <a:lnTo>
                    <a:pt x="15807" y="207696"/>
                  </a:lnTo>
                  <a:lnTo>
                    <a:pt x="8600" y="217045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4032414" y="2404950"/>
            <a:ext cx="1473991" cy="1016812"/>
            <a:chOff x="4032414" y="2404950"/>
            <a:chExt cx="1473991" cy="1016812"/>
          </a:xfrm>
        </p:grpSpPr>
        <p:sp>
          <p:nvSpPr>
            <p:cNvPr id="55" name="Freeform 54"/>
            <p:cNvSpPr/>
            <p:nvPr/>
          </p:nvSpPr>
          <p:spPr>
            <a:xfrm>
              <a:off x="4579896" y="2526839"/>
              <a:ext cx="31587" cy="631711"/>
            </a:xfrm>
            <a:custGeom>
              <a:avLst/>
              <a:gdLst/>
              <a:ahLst/>
              <a:cxnLst/>
              <a:rect l="0" t="0" r="0" b="0"/>
              <a:pathLst>
                <a:path w="31587" h="631711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72"/>
                  </a:lnTo>
                  <a:lnTo>
                    <a:pt x="0" y="46978"/>
                  </a:lnTo>
                  <a:lnTo>
                    <a:pt x="0" y="60935"/>
                  </a:lnTo>
                  <a:lnTo>
                    <a:pt x="0" y="76488"/>
                  </a:lnTo>
                  <a:lnTo>
                    <a:pt x="0" y="93146"/>
                  </a:lnTo>
                  <a:lnTo>
                    <a:pt x="0" y="110007"/>
                  </a:lnTo>
                  <a:lnTo>
                    <a:pt x="5" y="126523"/>
                  </a:lnTo>
                  <a:lnTo>
                    <a:pt x="177" y="142355"/>
                  </a:lnTo>
                  <a:lnTo>
                    <a:pt x="825" y="157213"/>
                  </a:lnTo>
                  <a:lnTo>
                    <a:pt x="2074" y="171059"/>
                  </a:lnTo>
                  <a:lnTo>
                    <a:pt x="3727" y="184187"/>
                  </a:lnTo>
                  <a:lnTo>
                    <a:pt x="5375" y="197092"/>
                  </a:lnTo>
                  <a:lnTo>
                    <a:pt x="6778" y="210079"/>
                  </a:lnTo>
                  <a:lnTo>
                    <a:pt x="7871" y="223264"/>
                  </a:lnTo>
                  <a:lnTo>
                    <a:pt x="8678" y="236656"/>
                  </a:lnTo>
                  <a:lnTo>
                    <a:pt x="9257" y="250229"/>
                  </a:lnTo>
                  <a:lnTo>
                    <a:pt x="9662" y="264108"/>
                  </a:lnTo>
                  <a:lnTo>
                    <a:pt x="9941" y="278564"/>
                  </a:lnTo>
                  <a:lnTo>
                    <a:pt x="10137" y="293693"/>
                  </a:lnTo>
                  <a:lnTo>
                    <a:pt x="10440" y="309275"/>
                  </a:lnTo>
                  <a:lnTo>
                    <a:pt x="11176" y="324889"/>
                  </a:lnTo>
                  <a:lnTo>
                    <a:pt x="12483" y="340285"/>
                  </a:lnTo>
                  <a:lnTo>
                    <a:pt x="14176" y="355555"/>
                  </a:lnTo>
                  <a:lnTo>
                    <a:pt x="15851" y="371028"/>
                  </a:lnTo>
                  <a:lnTo>
                    <a:pt x="17271" y="386882"/>
                  </a:lnTo>
                  <a:lnTo>
                    <a:pt x="18376" y="403141"/>
                  </a:lnTo>
                  <a:lnTo>
                    <a:pt x="19191" y="419748"/>
                  </a:lnTo>
                  <a:lnTo>
                    <a:pt x="19775" y="436624"/>
                  </a:lnTo>
                  <a:lnTo>
                    <a:pt x="20184" y="453535"/>
                  </a:lnTo>
                  <a:lnTo>
                    <a:pt x="20465" y="470115"/>
                  </a:lnTo>
                  <a:lnTo>
                    <a:pt x="20663" y="486191"/>
                  </a:lnTo>
                  <a:lnTo>
                    <a:pt x="20966" y="501765"/>
                  </a:lnTo>
                  <a:lnTo>
                    <a:pt x="21703" y="516917"/>
                  </a:lnTo>
                  <a:lnTo>
                    <a:pt x="23011" y="531741"/>
                  </a:lnTo>
                  <a:lnTo>
                    <a:pt x="24704" y="546326"/>
                  </a:lnTo>
                  <a:lnTo>
                    <a:pt x="26379" y="560739"/>
                  </a:lnTo>
                  <a:lnTo>
                    <a:pt x="27799" y="575013"/>
                  </a:lnTo>
                  <a:lnTo>
                    <a:pt x="28906" y="588582"/>
                  </a:lnTo>
                  <a:lnTo>
                    <a:pt x="29844" y="601617"/>
                  </a:lnTo>
                  <a:lnTo>
                    <a:pt x="30690" y="615265"/>
                  </a:lnTo>
                  <a:lnTo>
                    <a:pt x="31586" y="6317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864165" y="2404950"/>
              <a:ext cx="184186" cy="271748"/>
            </a:xfrm>
            <a:custGeom>
              <a:avLst/>
              <a:gdLst/>
              <a:ahLst/>
              <a:cxnLst/>
              <a:rect l="0" t="0" r="0" b="0"/>
              <a:pathLst>
                <a:path w="184186" h="271748">
                  <a:moveTo>
                    <a:pt x="21058" y="37661"/>
                  </a:moveTo>
                  <a:lnTo>
                    <a:pt x="26992" y="28994"/>
                  </a:lnTo>
                  <a:lnTo>
                    <a:pt x="33197" y="21928"/>
                  </a:lnTo>
                  <a:lnTo>
                    <a:pt x="40297" y="15826"/>
                  </a:lnTo>
                  <a:lnTo>
                    <a:pt x="48410" y="10598"/>
                  </a:lnTo>
                  <a:lnTo>
                    <a:pt x="57705" y="6384"/>
                  </a:lnTo>
                  <a:lnTo>
                    <a:pt x="68148" y="3183"/>
                  </a:lnTo>
                  <a:lnTo>
                    <a:pt x="79401" y="1014"/>
                  </a:lnTo>
                  <a:lnTo>
                    <a:pt x="90938" y="0"/>
                  </a:lnTo>
                  <a:lnTo>
                    <a:pt x="102420" y="107"/>
                  </a:lnTo>
                  <a:lnTo>
                    <a:pt x="113228" y="1653"/>
                  </a:lnTo>
                  <a:lnTo>
                    <a:pt x="122420" y="5350"/>
                  </a:lnTo>
                  <a:lnTo>
                    <a:pt x="129629" y="11392"/>
                  </a:lnTo>
                  <a:lnTo>
                    <a:pt x="134823" y="19365"/>
                  </a:lnTo>
                  <a:lnTo>
                    <a:pt x="138033" y="28543"/>
                  </a:lnTo>
                  <a:lnTo>
                    <a:pt x="139487" y="38375"/>
                  </a:lnTo>
                  <a:lnTo>
                    <a:pt x="139365" y="48380"/>
                  </a:lnTo>
                  <a:lnTo>
                    <a:pt x="137705" y="58082"/>
                  </a:lnTo>
                  <a:lnTo>
                    <a:pt x="134669" y="67267"/>
                  </a:lnTo>
                  <a:lnTo>
                    <a:pt x="130515" y="75923"/>
                  </a:lnTo>
                  <a:lnTo>
                    <a:pt x="125511" y="84131"/>
                  </a:lnTo>
                  <a:lnTo>
                    <a:pt x="119944" y="91981"/>
                  </a:lnTo>
                  <a:lnTo>
                    <a:pt x="115951" y="99207"/>
                  </a:lnTo>
                  <a:lnTo>
                    <a:pt x="116044" y="104956"/>
                  </a:lnTo>
                  <a:lnTo>
                    <a:pt x="119516" y="108946"/>
                  </a:lnTo>
                  <a:lnTo>
                    <a:pt x="125311" y="111946"/>
                  </a:lnTo>
                  <a:lnTo>
                    <a:pt x="132505" y="114793"/>
                  </a:lnTo>
                  <a:lnTo>
                    <a:pt x="140275" y="118131"/>
                  </a:lnTo>
                  <a:lnTo>
                    <a:pt x="148137" y="122218"/>
                  </a:lnTo>
                  <a:lnTo>
                    <a:pt x="155728" y="127206"/>
                  </a:lnTo>
                  <a:lnTo>
                    <a:pt x="162684" y="133281"/>
                  </a:lnTo>
                  <a:lnTo>
                    <a:pt x="168880" y="140434"/>
                  </a:lnTo>
                  <a:lnTo>
                    <a:pt x="174213" y="148673"/>
                  </a:lnTo>
                  <a:lnTo>
                    <a:pt x="178507" y="158103"/>
                  </a:lnTo>
                  <a:lnTo>
                    <a:pt x="181759" y="168659"/>
                  </a:lnTo>
                  <a:lnTo>
                    <a:pt x="183793" y="179830"/>
                  </a:lnTo>
                  <a:lnTo>
                    <a:pt x="184185" y="190788"/>
                  </a:lnTo>
                  <a:lnTo>
                    <a:pt x="182855" y="201079"/>
                  </a:lnTo>
                  <a:lnTo>
                    <a:pt x="180013" y="210614"/>
                  </a:lnTo>
                  <a:lnTo>
                    <a:pt x="175972" y="219478"/>
                  </a:lnTo>
                  <a:lnTo>
                    <a:pt x="171029" y="227807"/>
                  </a:lnTo>
                  <a:lnTo>
                    <a:pt x="165272" y="235570"/>
                  </a:lnTo>
                  <a:lnTo>
                    <a:pt x="158585" y="242573"/>
                  </a:lnTo>
                  <a:lnTo>
                    <a:pt x="150972" y="248770"/>
                  </a:lnTo>
                  <a:lnTo>
                    <a:pt x="142404" y="254256"/>
                  </a:lnTo>
                  <a:lnTo>
                    <a:pt x="132742" y="259176"/>
                  </a:lnTo>
                  <a:lnTo>
                    <a:pt x="122016" y="263662"/>
                  </a:lnTo>
                  <a:lnTo>
                    <a:pt x="110389" y="267506"/>
                  </a:lnTo>
                  <a:lnTo>
                    <a:pt x="98060" y="270184"/>
                  </a:lnTo>
                  <a:lnTo>
                    <a:pt x="85217" y="271507"/>
                  </a:lnTo>
                  <a:lnTo>
                    <a:pt x="72035" y="271747"/>
                  </a:lnTo>
                  <a:lnTo>
                    <a:pt x="57078" y="271485"/>
                  </a:lnTo>
                  <a:lnTo>
                    <a:pt x="35682" y="270697"/>
                  </a:lnTo>
                  <a:lnTo>
                    <a:pt x="0" y="26928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427885" y="2832165"/>
              <a:ext cx="4613" cy="178986"/>
            </a:xfrm>
            <a:custGeom>
              <a:avLst/>
              <a:gdLst/>
              <a:ahLst/>
              <a:cxnLst/>
              <a:rect l="0" t="0" r="0" b="0"/>
              <a:pathLst>
                <a:path w="4613" h="178986">
                  <a:moveTo>
                    <a:pt x="4612" y="0"/>
                  </a:moveTo>
                  <a:lnTo>
                    <a:pt x="1812" y="11803"/>
                  </a:lnTo>
                  <a:lnTo>
                    <a:pt x="310" y="23572"/>
                  </a:lnTo>
                  <a:lnTo>
                    <a:pt x="0" y="36467"/>
                  </a:lnTo>
                  <a:lnTo>
                    <a:pt x="506" y="50488"/>
                  </a:lnTo>
                  <a:lnTo>
                    <a:pt x="1326" y="65464"/>
                  </a:lnTo>
                  <a:lnTo>
                    <a:pt x="2141" y="81177"/>
                  </a:lnTo>
                  <a:lnTo>
                    <a:pt x="2827" y="97253"/>
                  </a:lnTo>
                  <a:lnTo>
                    <a:pt x="3429" y="115066"/>
                  </a:lnTo>
                  <a:lnTo>
                    <a:pt x="3993" y="139533"/>
                  </a:lnTo>
                  <a:lnTo>
                    <a:pt x="4612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358798" y="2926922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106945" y="2867"/>
                  </a:lnTo>
                  <a:lnTo>
                    <a:pt x="97958" y="5009"/>
                  </a:lnTo>
                  <a:lnTo>
                    <a:pt x="87967" y="6616"/>
                  </a:lnTo>
                  <a:lnTo>
                    <a:pt x="77159" y="7970"/>
                  </a:lnTo>
                  <a:lnTo>
                    <a:pt x="65996" y="9467"/>
                  </a:lnTo>
                  <a:lnTo>
                    <a:pt x="54800" y="11313"/>
                  </a:lnTo>
                  <a:lnTo>
                    <a:pt x="43966" y="13389"/>
                  </a:lnTo>
                  <a:lnTo>
                    <a:pt x="32870" y="15546"/>
                  </a:lnTo>
                  <a:lnTo>
                    <a:pt x="19424" y="179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032414" y="3316476"/>
              <a:ext cx="1473991" cy="105286"/>
            </a:xfrm>
            <a:custGeom>
              <a:avLst/>
              <a:gdLst/>
              <a:ahLst/>
              <a:cxnLst/>
              <a:rect l="0" t="0" r="0" b="0"/>
              <a:pathLst>
                <a:path w="1473991" h="105286">
                  <a:moveTo>
                    <a:pt x="1473990" y="10529"/>
                  </a:moveTo>
                  <a:lnTo>
                    <a:pt x="1462188" y="7662"/>
                  </a:lnTo>
                  <a:lnTo>
                    <a:pt x="1450419" y="5520"/>
                  </a:lnTo>
                  <a:lnTo>
                    <a:pt x="1437519" y="3917"/>
                  </a:lnTo>
                  <a:lnTo>
                    <a:pt x="1423325" y="2736"/>
                  </a:lnTo>
                  <a:lnTo>
                    <a:pt x="1407701" y="1888"/>
                  </a:lnTo>
                  <a:lnTo>
                    <a:pt x="1390725" y="1290"/>
                  </a:lnTo>
                  <a:lnTo>
                    <a:pt x="1372623" y="876"/>
                  </a:lnTo>
                  <a:lnTo>
                    <a:pt x="1353655" y="592"/>
                  </a:lnTo>
                  <a:lnTo>
                    <a:pt x="1334044" y="398"/>
                  </a:lnTo>
                  <a:lnTo>
                    <a:pt x="1313810" y="267"/>
                  </a:lnTo>
                  <a:lnTo>
                    <a:pt x="1292783" y="179"/>
                  </a:lnTo>
                  <a:lnTo>
                    <a:pt x="1270945" y="120"/>
                  </a:lnTo>
                  <a:lnTo>
                    <a:pt x="1248890" y="80"/>
                  </a:lnTo>
                  <a:lnTo>
                    <a:pt x="1227690" y="54"/>
                  </a:lnTo>
                  <a:lnTo>
                    <a:pt x="1207876" y="36"/>
                  </a:lnTo>
                  <a:lnTo>
                    <a:pt x="1189471" y="24"/>
                  </a:lnTo>
                  <a:lnTo>
                    <a:pt x="1172261" y="16"/>
                  </a:lnTo>
                  <a:lnTo>
                    <a:pt x="1155975" y="11"/>
                  </a:lnTo>
                  <a:lnTo>
                    <a:pt x="1140205" y="7"/>
                  </a:lnTo>
                  <a:lnTo>
                    <a:pt x="1124448" y="5"/>
                  </a:lnTo>
                  <a:lnTo>
                    <a:pt x="1108427" y="3"/>
                  </a:lnTo>
                  <a:lnTo>
                    <a:pt x="1092070" y="2"/>
                  </a:lnTo>
                  <a:lnTo>
                    <a:pt x="1075402" y="2"/>
                  </a:lnTo>
                  <a:lnTo>
                    <a:pt x="1058484" y="1"/>
                  </a:lnTo>
                  <a:lnTo>
                    <a:pt x="1041377" y="1"/>
                  </a:lnTo>
                  <a:lnTo>
                    <a:pt x="1024135" y="1"/>
                  </a:lnTo>
                  <a:lnTo>
                    <a:pt x="1006795" y="0"/>
                  </a:lnTo>
                  <a:lnTo>
                    <a:pt x="989389" y="0"/>
                  </a:lnTo>
                  <a:lnTo>
                    <a:pt x="971937" y="0"/>
                  </a:lnTo>
                  <a:lnTo>
                    <a:pt x="954454" y="5"/>
                  </a:lnTo>
                  <a:lnTo>
                    <a:pt x="936949" y="178"/>
                  </a:lnTo>
                  <a:lnTo>
                    <a:pt x="919431" y="826"/>
                  </a:lnTo>
                  <a:lnTo>
                    <a:pt x="901898" y="2074"/>
                  </a:lnTo>
                  <a:lnTo>
                    <a:pt x="884190" y="3727"/>
                  </a:lnTo>
                  <a:lnTo>
                    <a:pt x="866003" y="5375"/>
                  </a:lnTo>
                  <a:lnTo>
                    <a:pt x="847208" y="6778"/>
                  </a:lnTo>
                  <a:lnTo>
                    <a:pt x="827839" y="7871"/>
                  </a:lnTo>
                  <a:lnTo>
                    <a:pt x="807998" y="8679"/>
                  </a:lnTo>
                  <a:lnTo>
                    <a:pt x="787796" y="9262"/>
                  </a:lnTo>
                  <a:lnTo>
                    <a:pt x="767331" y="9840"/>
                  </a:lnTo>
                  <a:lnTo>
                    <a:pt x="746680" y="10768"/>
                  </a:lnTo>
                  <a:lnTo>
                    <a:pt x="725899" y="12208"/>
                  </a:lnTo>
                  <a:lnTo>
                    <a:pt x="705029" y="13990"/>
                  </a:lnTo>
                  <a:lnTo>
                    <a:pt x="684098" y="15726"/>
                  </a:lnTo>
                  <a:lnTo>
                    <a:pt x="663125" y="17192"/>
                  </a:lnTo>
                  <a:lnTo>
                    <a:pt x="642125" y="18497"/>
                  </a:lnTo>
                  <a:lnTo>
                    <a:pt x="621106" y="19980"/>
                  </a:lnTo>
                  <a:lnTo>
                    <a:pt x="600078" y="21824"/>
                  </a:lnTo>
                  <a:lnTo>
                    <a:pt x="579211" y="23894"/>
                  </a:lnTo>
                  <a:lnTo>
                    <a:pt x="558813" y="25830"/>
                  </a:lnTo>
                  <a:lnTo>
                    <a:pt x="539013" y="27433"/>
                  </a:lnTo>
                  <a:lnTo>
                    <a:pt x="519614" y="28832"/>
                  </a:lnTo>
                  <a:lnTo>
                    <a:pt x="500208" y="30379"/>
                  </a:lnTo>
                  <a:lnTo>
                    <a:pt x="480556" y="32271"/>
                  </a:lnTo>
                  <a:lnTo>
                    <a:pt x="460593" y="34541"/>
                  </a:lnTo>
                  <a:lnTo>
                    <a:pt x="440345" y="37145"/>
                  </a:lnTo>
                  <a:lnTo>
                    <a:pt x="419868" y="40006"/>
                  </a:lnTo>
                  <a:lnTo>
                    <a:pt x="399215" y="42893"/>
                  </a:lnTo>
                  <a:lnTo>
                    <a:pt x="378438" y="45445"/>
                  </a:lnTo>
                  <a:lnTo>
                    <a:pt x="357573" y="47495"/>
                  </a:lnTo>
                  <a:lnTo>
                    <a:pt x="336646" y="49208"/>
                  </a:lnTo>
                  <a:lnTo>
                    <a:pt x="315677" y="50973"/>
                  </a:lnTo>
                  <a:lnTo>
                    <a:pt x="294678" y="53015"/>
                  </a:lnTo>
                  <a:lnTo>
                    <a:pt x="273661" y="55388"/>
                  </a:lnTo>
                  <a:lnTo>
                    <a:pt x="252631" y="58061"/>
                  </a:lnTo>
                  <a:lnTo>
                    <a:pt x="231592" y="60973"/>
                  </a:lnTo>
                  <a:lnTo>
                    <a:pt x="210546" y="64064"/>
                  </a:lnTo>
                  <a:lnTo>
                    <a:pt x="189497" y="67285"/>
                  </a:lnTo>
                  <a:lnTo>
                    <a:pt x="168436" y="70602"/>
                  </a:lnTo>
                  <a:lnTo>
                    <a:pt x="147037" y="74151"/>
                  </a:lnTo>
                  <a:lnTo>
                    <a:pt x="124686" y="78219"/>
                  </a:lnTo>
                  <a:lnTo>
                    <a:pt x="101161" y="82912"/>
                  </a:lnTo>
                  <a:lnTo>
                    <a:pt x="77746" y="87881"/>
                  </a:lnTo>
                  <a:lnTo>
                    <a:pt x="54744" y="92901"/>
                  </a:lnTo>
                  <a:lnTo>
                    <a:pt x="30131" y="98414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1" name="Freeform 60"/>
          <p:cNvSpPr/>
          <p:nvPr/>
        </p:nvSpPr>
        <p:spPr>
          <a:xfrm>
            <a:off x="4409262" y="3832373"/>
            <a:ext cx="328562" cy="727200"/>
          </a:xfrm>
          <a:custGeom>
            <a:avLst/>
            <a:gdLst/>
            <a:ahLst/>
            <a:cxnLst/>
            <a:rect l="0" t="0" r="0" b="0"/>
            <a:pathLst>
              <a:path w="328562" h="727200">
                <a:moveTo>
                  <a:pt x="107463" y="0"/>
                </a:moveTo>
                <a:lnTo>
                  <a:pt x="101662" y="8801"/>
                </a:lnTo>
                <a:lnTo>
                  <a:pt x="96738" y="17148"/>
                </a:lnTo>
                <a:lnTo>
                  <a:pt x="92236" y="25851"/>
                </a:lnTo>
                <a:lnTo>
                  <a:pt x="88015" y="35145"/>
                </a:lnTo>
                <a:lnTo>
                  <a:pt x="84002" y="45288"/>
                </a:lnTo>
                <a:lnTo>
                  <a:pt x="80136" y="56329"/>
                </a:lnTo>
                <a:lnTo>
                  <a:pt x="76211" y="67995"/>
                </a:lnTo>
                <a:lnTo>
                  <a:pt x="71886" y="79818"/>
                </a:lnTo>
                <a:lnTo>
                  <a:pt x="67015" y="91507"/>
                </a:lnTo>
                <a:lnTo>
                  <a:pt x="61777" y="102963"/>
                </a:lnTo>
                <a:lnTo>
                  <a:pt x="56568" y="114189"/>
                </a:lnTo>
                <a:lnTo>
                  <a:pt x="51617" y="125216"/>
                </a:lnTo>
                <a:lnTo>
                  <a:pt x="46819" y="135927"/>
                </a:lnTo>
                <a:lnTo>
                  <a:pt x="41838" y="146053"/>
                </a:lnTo>
                <a:lnTo>
                  <a:pt x="36484" y="155453"/>
                </a:lnTo>
                <a:lnTo>
                  <a:pt x="30698" y="162630"/>
                </a:lnTo>
                <a:lnTo>
                  <a:pt x="25185" y="165275"/>
                </a:lnTo>
                <a:lnTo>
                  <a:pt x="21200" y="163315"/>
                </a:lnTo>
                <a:lnTo>
                  <a:pt x="19017" y="157704"/>
                </a:lnTo>
                <a:lnTo>
                  <a:pt x="18403" y="149451"/>
                </a:lnTo>
                <a:lnTo>
                  <a:pt x="19173" y="139514"/>
                </a:lnTo>
                <a:lnTo>
                  <a:pt x="21310" y="128778"/>
                </a:lnTo>
                <a:lnTo>
                  <a:pt x="24688" y="117780"/>
                </a:lnTo>
                <a:lnTo>
                  <a:pt x="29080" y="106766"/>
                </a:lnTo>
                <a:lnTo>
                  <a:pt x="34248" y="95829"/>
                </a:lnTo>
                <a:lnTo>
                  <a:pt x="39984" y="84989"/>
                </a:lnTo>
                <a:lnTo>
                  <a:pt x="46123" y="74401"/>
                </a:lnTo>
                <a:lnTo>
                  <a:pt x="52543" y="64356"/>
                </a:lnTo>
                <a:lnTo>
                  <a:pt x="59162" y="54966"/>
                </a:lnTo>
                <a:lnTo>
                  <a:pt x="66081" y="46184"/>
                </a:lnTo>
                <a:lnTo>
                  <a:pt x="73565" y="37898"/>
                </a:lnTo>
                <a:lnTo>
                  <a:pt x="81714" y="30002"/>
                </a:lnTo>
                <a:lnTo>
                  <a:pt x="90476" y="22886"/>
                </a:lnTo>
                <a:lnTo>
                  <a:pt x="99736" y="17391"/>
                </a:lnTo>
                <a:lnTo>
                  <a:pt x="109374" y="13854"/>
                </a:lnTo>
                <a:lnTo>
                  <a:pt x="119288" y="12464"/>
                </a:lnTo>
                <a:lnTo>
                  <a:pt x="129395" y="13500"/>
                </a:lnTo>
                <a:lnTo>
                  <a:pt x="139628" y="16868"/>
                </a:lnTo>
                <a:lnTo>
                  <a:pt x="149617" y="22196"/>
                </a:lnTo>
                <a:lnTo>
                  <a:pt x="158719" y="29044"/>
                </a:lnTo>
                <a:lnTo>
                  <a:pt x="166654" y="37013"/>
                </a:lnTo>
                <a:lnTo>
                  <a:pt x="173472" y="45783"/>
                </a:lnTo>
                <a:lnTo>
                  <a:pt x="179368" y="55113"/>
                </a:lnTo>
                <a:lnTo>
                  <a:pt x="184558" y="64830"/>
                </a:lnTo>
                <a:lnTo>
                  <a:pt x="189233" y="74812"/>
                </a:lnTo>
                <a:lnTo>
                  <a:pt x="193541" y="84972"/>
                </a:lnTo>
                <a:lnTo>
                  <a:pt x="197593" y="95258"/>
                </a:lnTo>
                <a:lnTo>
                  <a:pt x="201470" y="105794"/>
                </a:lnTo>
                <a:lnTo>
                  <a:pt x="205226" y="116861"/>
                </a:lnTo>
                <a:lnTo>
                  <a:pt x="208897" y="128578"/>
                </a:lnTo>
                <a:lnTo>
                  <a:pt x="212345" y="141229"/>
                </a:lnTo>
                <a:lnTo>
                  <a:pt x="215281" y="155317"/>
                </a:lnTo>
                <a:lnTo>
                  <a:pt x="217588" y="170986"/>
                </a:lnTo>
                <a:lnTo>
                  <a:pt x="219305" y="188069"/>
                </a:lnTo>
                <a:lnTo>
                  <a:pt x="220540" y="206286"/>
                </a:lnTo>
                <a:lnTo>
                  <a:pt x="221408" y="225354"/>
                </a:lnTo>
                <a:lnTo>
                  <a:pt x="222009" y="245038"/>
                </a:lnTo>
                <a:lnTo>
                  <a:pt x="222421" y="265157"/>
                </a:lnTo>
                <a:lnTo>
                  <a:pt x="222697" y="285567"/>
                </a:lnTo>
                <a:lnTo>
                  <a:pt x="222713" y="305848"/>
                </a:lnTo>
                <a:lnTo>
                  <a:pt x="222192" y="325319"/>
                </a:lnTo>
                <a:lnTo>
                  <a:pt x="221024" y="343684"/>
                </a:lnTo>
                <a:lnTo>
                  <a:pt x="219256" y="361305"/>
                </a:lnTo>
                <a:lnTo>
                  <a:pt x="216999" y="378979"/>
                </a:lnTo>
                <a:lnTo>
                  <a:pt x="214368" y="397159"/>
                </a:lnTo>
                <a:lnTo>
                  <a:pt x="211467" y="415473"/>
                </a:lnTo>
                <a:lnTo>
                  <a:pt x="208374" y="432943"/>
                </a:lnTo>
                <a:lnTo>
                  <a:pt x="205147" y="449066"/>
                </a:lnTo>
                <a:lnTo>
                  <a:pt x="201829" y="463826"/>
                </a:lnTo>
                <a:lnTo>
                  <a:pt x="198449" y="477426"/>
                </a:lnTo>
                <a:lnTo>
                  <a:pt x="195026" y="490128"/>
                </a:lnTo>
                <a:lnTo>
                  <a:pt x="191574" y="502166"/>
                </a:lnTo>
                <a:lnTo>
                  <a:pt x="188103" y="513733"/>
                </a:lnTo>
                <a:lnTo>
                  <a:pt x="184620" y="524968"/>
                </a:lnTo>
                <a:lnTo>
                  <a:pt x="181128" y="535975"/>
                </a:lnTo>
                <a:lnTo>
                  <a:pt x="177630" y="546826"/>
                </a:lnTo>
                <a:lnTo>
                  <a:pt x="174128" y="557571"/>
                </a:lnTo>
                <a:lnTo>
                  <a:pt x="170624" y="568245"/>
                </a:lnTo>
                <a:lnTo>
                  <a:pt x="167118" y="578871"/>
                </a:lnTo>
                <a:lnTo>
                  <a:pt x="163601" y="589470"/>
                </a:lnTo>
                <a:lnTo>
                  <a:pt x="159748" y="600214"/>
                </a:lnTo>
                <a:lnTo>
                  <a:pt x="154943" y="611420"/>
                </a:lnTo>
                <a:lnTo>
                  <a:pt x="148932" y="623217"/>
                </a:lnTo>
                <a:lnTo>
                  <a:pt x="141945" y="635411"/>
                </a:lnTo>
                <a:lnTo>
                  <a:pt x="134490" y="647596"/>
                </a:lnTo>
                <a:lnTo>
                  <a:pt x="126922" y="659533"/>
                </a:lnTo>
                <a:lnTo>
                  <a:pt x="119402" y="671159"/>
                </a:lnTo>
                <a:lnTo>
                  <a:pt x="111981" y="682497"/>
                </a:lnTo>
                <a:lnTo>
                  <a:pt x="104650" y="693592"/>
                </a:lnTo>
                <a:lnTo>
                  <a:pt x="97067" y="704008"/>
                </a:lnTo>
                <a:lnTo>
                  <a:pt x="88597" y="712872"/>
                </a:lnTo>
                <a:lnTo>
                  <a:pt x="78974" y="719823"/>
                </a:lnTo>
                <a:lnTo>
                  <a:pt x="68576" y="724660"/>
                </a:lnTo>
                <a:lnTo>
                  <a:pt x="58210" y="727090"/>
                </a:lnTo>
                <a:lnTo>
                  <a:pt x="48356" y="727199"/>
                </a:lnTo>
                <a:lnTo>
                  <a:pt x="39302" y="725188"/>
                </a:lnTo>
                <a:lnTo>
                  <a:pt x="31300" y="721188"/>
                </a:lnTo>
                <a:lnTo>
                  <a:pt x="24368" y="715467"/>
                </a:lnTo>
                <a:lnTo>
                  <a:pt x="18358" y="708375"/>
                </a:lnTo>
                <a:lnTo>
                  <a:pt x="13072" y="700254"/>
                </a:lnTo>
                <a:lnTo>
                  <a:pt x="8333" y="691384"/>
                </a:lnTo>
                <a:lnTo>
                  <a:pt x="4316" y="681819"/>
                </a:lnTo>
                <a:lnTo>
                  <a:pt x="1522" y="671414"/>
                </a:lnTo>
                <a:lnTo>
                  <a:pt x="124" y="660158"/>
                </a:lnTo>
                <a:lnTo>
                  <a:pt x="0" y="648328"/>
                </a:lnTo>
                <a:lnTo>
                  <a:pt x="904" y="636387"/>
                </a:lnTo>
                <a:lnTo>
                  <a:pt x="2591" y="624618"/>
                </a:lnTo>
                <a:lnTo>
                  <a:pt x="5011" y="613275"/>
                </a:lnTo>
                <a:lnTo>
                  <a:pt x="8305" y="602657"/>
                </a:lnTo>
                <a:lnTo>
                  <a:pt x="12486" y="592856"/>
                </a:lnTo>
                <a:lnTo>
                  <a:pt x="17597" y="583953"/>
                </a:lnTo>
                <a:lnTo>
                  <a:pt x="23785" y="576111"/>
                </a:lnTo>
                <a:lnTo>
                  <a:pt x="31029" y="569323"/>
                </a:lnTo>
                <a:lnTo>
                  <a:pt x="39335" y="563764"/>
                </a:lnTo>
                <a:lnTo>
                  <a:pt x="48813" y="559852"/>
                </a:lnTo>
                <a:lnTo>
                  <a:pt x="59412" y="557665"/>
                </a:lnTo>
                <a:lnTo>
                  <a:pt x="70953" y="556992"/>
                </a:lnTo>
                <a:lnTo>
                  <a:pt x="83223" y="557521"/>
                </a:lnTo>
                <a:lnTo>
                  <a:pt x="96027" y="558947"/>
                </a:lnTo>
                <a:lnTo>
                  <a:pt x="109048" y="561020"/>
                </a:lnTo>
                <a:lnTo>
                  <a:pt x="121862" y="563548"/>
                </a:lnTo>
                <a:lnTo>
                  <a:pt x="134257" y="566401"/>
                </a:lnTo>
                <a:lnTo>
                  <a:pt x="146207" y="569808"/>
                </a:lnTo>
                <a:lnTo>
                  <a:pt x="157772" y="574312"/>
                </a:lnTo>
                <a:lnTo>
                  <a:pt x="169035" y="580125"/>
                </a:lnTo>
                <a:lnTo>
                  <a:pt x="180076" y="587150"/>
                </a:lnTo>
                <a:lnTo>
                  <a:pt x="190956" y="595161"/>
                </a:lnTo>
                <a:lnTo>
                  <a:pt x="201725" y="603922"/>
                </a:lnTo>
                <a:lnTo>
                  <a:pt x="212415" y="613227"/>
                </a:lnTo>
                <a:lnTo>
                  <a:pt x="223054" y="622919"/>
                </a:lnTo>
                <a:lnTo>
                  <a:pt x="233656" y="632878"/>
                </a:lnTo>
                <a:lnTo>
                  <a:pt x="244234" y="643022"/>
                </a:lnTo>
                <a:lnTo>
                  <a:pt x="254795" y="653292"/>
                </a:lnTo>
                <a:lnTo>
                  <a:pt x="265341" y="663642"/>
                </a:lnTo>
                <a:lnTo>
                  <a:pt x="275712" y="673882"/>
                </a:lnTo>
                <a:lnTo>
                  <a:pt x="285602" y="683683"/>
                </a:lnTo>
                <a:lnTo>
                  <a:pt x="294875" y="692897"/>
                </a:lnTo>
                <a:lnTo>
                  <a:pt x="303265" y="701247"/>
                </a:lnTo>
                <a:lnTo>
                  <a:pt x="311116" y="709069"/>
                </a:lnTo>
                <a:lnTo>
                  <a:pt x="319117" y="717045"/>
                </a:lnTo>
                <a:lnTo>
                  <a:pt x="328561" y="72646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Freeform 61"/>
          <p:cNvSpPr/>
          <p:nvPr/>
        </p:nvSpPr>
        <p:spPr>
          <a:xfrm>
            <a:off x="6637726" y="3969243"/>
            <a:ext cx="342669" cy="494235"/>
          </a:xfrm>
          <a:custGeom>
            <a:avLst/>
            <a:gdLst/>
            <a:ahLst/>
            <a:cxnLst/>
            <a:rect l="0" t="0" r="0" b="0"/>
            <a:pathLst>
              <a:path w="342669" h="494235">
                <a:moveTo>
                  <a:pt x="100512" y="0"/>
                </a:moveTo>
                <a:lnTo>
                  <a:pt x="94778" y="8935"/>
                </a:lnTo>
                <a:lnTo>
                  <a:pt x="90494" y="18563"/>
                </a:lnTo>
                <a:lnTo>
                  <a:pt x="87279" y="29845"/>
                </a:lnTo>
                <a:lnTo>
                  <a:pt x="84572" y="42340"/>
                </a:lnTo>
                <a:lnTo>
                  <a:pt x="81578" y="55171"/>
                </a:lnTo>
                <a:lnTo>
                  <a:pt x="77898" y="67692"/>
                </a:lnTo>
                <a:lnTo>
                  <a:pt x="74258" y="76299"/>
                </a:lnTo>
                <a:lnTo>
                  <a:pt x="72124" y="77472"/>
                </a:lnTo>
                <a:lnTo>
                  <a:pt x="71859" y="73706"/>
                </a:lnTo>
                <a:lnTo>
                  <a:pt x="73163" y="67170"/>
                </a:lnTo>
                <a:lnTo>
                  <a:pt x="75843" y="59055"/>
                </a:lnTo>
                <a:lnTo>
                  <a:pt x="79686" y="50024"/>
                </a:lnTo>
                <a:lnTo>
                  <a:pt x="84609" y="40774"/>
                </a:lnTo>
                <a:lnTo>
                  <a:pt x="90690" y="32135"/>
                </a:lnTo>
                <a:lnTo>
                  <a:pt x="97872" y="24503"/>
                </a:lnTo>
                <a:lnTo>
                  <a:pt x="106142" y="18219"/>
                </a:lnTo>
                <a:lnTo>
                  <a:pt x="115598" y="13741"/>
                </a:lnTo>
                <a:lnTo>
                  <a:pt x="126171" y="11151"/>
                </a:lnTo>
                <a:lnTo>
                  <a:pt x="137185" y="10698"/>
                </a:lnTo>
                <a:lnTo>
                  <a:pt x="147505" y="12963"/>
                </a:lnTo>
                <a:lnTo>
                  <a:pt x="156555" y="18000"/>
                </a:lnTo>
                <a:lnTo>
                  <a:pt x="164443" y="25279"/>
                </a:lnTo>
                <a:lnTo>
                  <a:pt x="171663" y="33982"/>
                </a:lnTo>
                <a:lnTo>
                  <a:pt x="178586" y="43505"/>
                </a:lnTo>
                <a:lnTo>
                  <a:pt x="185086" y="53810"/>
                </a:lnTo>
                <a:lnTo>
                  <a:pt x="190633" y="65310"/>
                </a:lnTo>
                <a:lnTo>
                  <a:pt x="194999" y="78156"/>
                </a:lnTo>
                <a:lnTo>
                  <a:pt x="198255" y="92223"/>
                </a:lnTo>
                <a:lnTo>
                  <a:pt x="200599" y="107276"/>
                </a:lnTo>
                <a:lnTo>
                  <a:pt x="202247" y="123078"/>
                </a:lnTo>
                <a:lnTo>
                  <a:pt x="203389" y="139590"/>
                </a:lnTo>
                <a:lnTo>
                  <a:pt x="204171" y="156959"/>
                </a:lnTo>
                <a:lnTo>
                  <a:pt x="204699" y="175185"/>
                </a:lnTo>
                <a:lnTo>
                  <a:pt x="204886" y="193659"/>
                </a:lnTo>
                <a:lnTo>
                  <a:pt x="204479" y="211303"/>
                </a:lnTo>
                <a:lnTo>
                  <a:pt x="203389" y="227575"/>
                </a:lnTo>
                <a:lnTo>
                  <a:pt x="201672" y="242449"/>
                </a:lnTo>
                <a:lnTo>
                  <a:pt x="199449" y="256135"/>
                </a:lnTo>
                <a:lnTo>
                  <a:pt x="196842" y="268906"/>
                </a:lnTo>
                <a:lnTo>
                  <a:pt x="193957" y="281333"/>
                </a:lnTo>
                <a:lnTo>
                  <a:pt x="190874" y="294225"/>
                </a:lnTo>
                <a:lnTo>
                  <a:pt x="187649" y="307987"/>
                </a:lnTo>
                <a:lnTo>
                  <a:pt x="184163" y="322658"/>
                </a:lnTo>
                <a:lnTo>
                  <a:pt x="180138" y="338111"/>
                </a:lnTo>
                <a:lnTo>
                  <a:pt x="175463" y="354171"/>
                </a:lnTo>
                <a:lnTo>
                  <a:pt x="170187" y="370512"/>
                </a:lnTo>
                <a:lnTo>
                  <a:pt x="164421" y="386701"/>
                </a:lnTo>
                <a:lnTo>
                  <a:pt x="158277" y="402507"/>
                </a:lnTo>
                <a:lnTo>
                  <a:pt x="151695" y="417729"/>
                </a:lnTo>
                <a:lnTo>
                  <a:pt x="144445" y="432110"/>
                </a:lnTo>
                <a:lnTo>
                  <a:pt x="136455" y="445591"/>
                </a:lnTo>
                <a:lnTo>
                  <a:pt x="127802" y="457949"/>
                </a:lnTo>
                <a:lnTo>
                  <a:pt x="118616" y="468732"/>
                </a:lnTo>
                <a:lnTo>
                  <a:pt x="109023" y="477829"/>
                </a:lnTo>
                <a:lnTo>
                  <a:pt x="98971" y="485108"/>
                </a:lnTo>
                <a:lnTo>
                  <a:pt x="88237" y="490258"/>
                </a:lnTo>
                <a:lnTo>
                  <a:pt x="76767" y="493305"/>
                </a:lnTo>
                <a:lnTo>
                  <a:pt x="64961" y="494234"/>
                </a:lnTo>
                <a:lnTo>
                  <a:pt x="53570" y="492821"/>
                </a:lnTo>
                <a:lnTo>
                  <a:pt x="42989" y="489169"/>
                </a:lnTo>
                <a:lnTo>
                  <a:pt x="33428" y="483634"/>
                </a:lnTo>
                <a:lnTo>
                  <a:pt x="25077" y="476640"/>
                </a:lnTo>
                <a:lnTo>
                  <a:pt x="17912" y="468565"/>
                </a:lnTo>
                <a:lnTo>
                  <a:pt x="11914" y="459552"/>
                </a:lnTo>
                <a:lnTo>
                  <a:pt x="7168" y="449526"/>
                </a:lnTo>
                <a:lnTo>
                  <a:pt x="3604" y="438529"/>
                </a:lnTo>
                <a:lnTo>
                  <a:pt x="1191" y="426873"/>
                </a:lnTo>
                <a:lnTo>
                  <a:pt x="13" y="415050"/>
                </a:lnTo>
                <a:lnTo>
                  <a:pt x="0" y="403355"/>
                </a:lnTo>
                <a:lnTo>
                  <a:pt x="1126" y="391893"/>
                </a:lnTo>
                <a:lnTo>
                  <a:pt x="3477" y="380663"/>
                </a:lnTo>
                <a:lnTo>
                  <a:pt x="6990" y="369636"/>
                </a:lnTo>
                <a:lnTo>
                  <a:pt x="11634" y="359095"/>
                </a:lnTo>
                <a:lnTo>
                  <a:pt x="17501" y="349615"/>
                </a:lnTo>
                <a:lnTo>
                  <a:pt x="24527" y="341428"/>
                </a:lnTo>
                <a:lnTo>
                  <a:pt x="32686" y="334608"/>
                </a:lnTo>
                <a:lnTo>
                  <a:pt x="42064" y="329243"/>
                </a:lnTo>
                <a:lnTo>
                  <a:pt x="52592" y="325231"/>
                </a:lnTo>
                <a:lnTo>
                  <a:pt x="63914" y="322503"/>
                </a:lnTo>
                <a:lnTo>
                  <a:pt x="75506" y="321104"/>
                </a:lnTo>
                <a:lnTo>
                  <a:pt x="87047" y="320937"/>
                </a:lnTo>
                <a:lnTo>
                  <a:pt x="98574" y="321788"/>
                </a:lnTo>
                <a:lnTo>
                  <a:pt x="110379" y="323422"/>
                </a:lnTo>
                <a:lnTo>
                  <a:pt x="122614" y="325629"/>
                </a:lnTo>
                <a:lnTo>
                  <a:pt x="135120" y="328245"/>
                </a:lnTo>
                <a:lnTo>
                  <a:pt x="147522" y="331146"/>
                </a:lnTo>
                <a:lnTo>
                  <a:pt x="159614" y="334240"/>
                </a:lnTo>
                <a:lnTo>
                  <a:pt x="171513" y="337299"/>
                </a:lnTo>
                <a:lnTo>
                  <a:pt x="183570" y="339974"/>
                </a:lnTo>
                <a:lnTo>
                  <a:pt x="195978" y="342109"/>
                </a:lnTo>
                <a:lnTo>
                  <a:pt x="208770" y="343882"/>
                </a:lnTo>
                <a:lnTo>
                  <a:pt x="221896" y="345688"/>
                </a:lnTo>
                <a:lnTo>
                  <a:pt x="235286" y="347753"/>
                </a:lnTo>
                <a:lnTo>
                  <a:pt x="248872" y="349971"/>
                </a:lnTo>
                <a:lnTo>
                  <a:pt x="262599" y="352007"/>
                </a:lnTo>
                <a:lnTo>
                  <a:pt x="276411" y="353675"/>
                </a:lnTo>
                <a:lnTo>
                  <a:pt x="289864" y="354949"/>
                </a:lnTo>
                <a:lnTo>
                  <a:pt x="303553" y="356018"/>
                </a:lnTo>
                <a:lnTo>
                  <a:pt x="319795" y="356970"/>
                </a:lnTo>
                <a:lnTo>
                  <a:pt x="342668" y="35796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6" name="Group 65"/>
          <p:cNvGrpSpPr/>
          <p:nvPr/>
        </p:nvGrpSpPr>
        <p:grpSpPr>
          <a:xfrm>
            <a:off x="4769409" y="3705095"/>
            <a:ext cx="326384" cy="882455"/>
            <a:chOff x="4769409" y="3705095"/>
            <a:chExt cx="326384" cy="882455"/>
          </a:xfrm>
        </p:grpSpPr>
        <p:sp>
          <p:nvSpPr>
            <p:cNvPr id="63" name="Freeform 62"/>
            <p:cNvSpPr/>
            <p:nvPr/>
          </p:nvSpPr>
          <p:spPr>
            <a:xfrm>
              <a:off x="4858433" y="3705095"/>
              <a:ext cx="163661" cy="337849"/>
            </a:xfrm>
            <a:custGeom>
              <a:avLst/>
              <a:gdLst/>
              <a:ahLst/>
              <a:cxnLst/>
              <a:rect l="0" t="0" r="0" b="0"/>
              <a:pathLst>
                <a:path w="163661" h="337849">
                  <a:moveTo>
                    <a:pt x="163660" y="95692"/>
                  </a:moveTo>
                  <a:lnTo>
                    <a:pt x="163593" y="84024"/>
                  </a:lnTo>
                  <a:lnTo>
                    <a:pt x="162953" y="73535"/>
                  </a:lnTo>
                  <a:lnTo>
                    <a:pt x="161652" y="63238"/>
                  </a:lnTo>
                  <a:lnTo>
                    <a:pt x="159619" y="53110"/>
                  </a:lnTo>
                  <a:lnTo>
                    <a:pt x="156654" y="43414"/>
                  </a:lnTo>
                  <a:lnTo>
                    <a:pt x="152730" y="34283"/>
                  </a:lnTo>
                  <a:lnTo>
                    <a:pt x="147808" y="25853"/>
                  </a:lnTo>
                  <a:lnTo>
                    <a:pt x="141756" y="18340"/>
                  </a:lnTo>
                  <a:lnTo>
                    <a:pt x="134611" y="11778"/>
                  </a:lnTo>
                  <a:lnTo>
                    <a:pt x="126544" y="6373"/>
                  </a:lnTo>
                  <a:lnTo>
                    <a:pt x="117758" y="2564"/>
                  </a:lnTo>
                  <a:lnTo>
                    <a:pt x="108447" y="452"/>
                  </a:lnTo>
                  <a:lnTo>
                    <a:pt x="98925" y="0"/>
                  </a:lnTo>
                  <a:lnTo>
                    <a:pt x="89613" y="1209"/>
                  </a:lnTo>
                  <a:lnTo>
                    <a:pt x="80718" y="3909"/>
                  </a:lnTo>
                  <a:lnTo>
                    <a:pt x="72102" y="7822"/>
                  </a:lnTo>
                  <a:lnTo>
                    <a:pt x="63397" y="12657"/>
                  </a:lnTo>
                  <a:lnTo>
                    <a:pt x="54397" y="18168"/>
                  </a:lnTo>
                  <a:lnTo>
                    <a:pt x="45386" y="24323"/>
                  </a:lnTo>
                  <a:lnTo>
                    <a:pt x="37015" y="31287"/>
                  </a:lnTo>
                  <a:lnTo>
                    <a:pt x="29605" y="39083"/>
                  </a:lnTo>
                  <a:lnTo>
                    <a:pt x="23156" y="47606"/>
                  </a:lnTo>
                  <a:lnTo>
                    <a:pt x="17516" y="56706"/>
                  </a:lnTo>
                  <a:lnTo>
                    <a:pt x="12506" y="66241"/>
                  </a:lnTo>
                  <a:lnTo>
                    <a:pt x="8123" y="76254"/>
                  </a:lnTo>
                  <a:lnTo>
                    <a:pt x="4544" y="86961"/>
                  </a:lnTo>
                  <a:lnTo>
                    <a:pt x="1809" y="98415"/>
                  </a:lnTo>
                  <a:lnTo>
                    <a:pt x="140" y="110208"/>
                  </a:lnTo>
                  <a:lnTo>
                    <a:pt x="0" y="121592"/>
                  </a:lnTo>
                  <a:lnTo>
                    <a:pt x="1512" y="132164"/>
                  </a:lnTo>
                  <a:lnTo>
                    <a:pt x="4817" y="141549"/>
                  </a:lnTo>
                  <a:lnTo>
                    <a:pt x="10234" y="149249"/>
                  </a:lnTo>
                  <a:lnTo>
                    <a:pt x="17728" y="155159"/>
                  </a:lnTo>
                  <a:lnTo>
                    <a:pt x="26826" y="159330"/>
                  </a:lnTo>
                  <a:lnTo>
                    <a:pt x="36835" y="161780"/>
                  </a:lnTo>
                  <a:lnTo>
                    <a:pt x="47264" y="162687"/>
                  </a:lnTo>
                  <a:lnTo>
                    <a:pt x="57857" y="162181"/>
                  </a:lnTo>
                  <a:lnTo>
                    <a:pt x="68493" y="160256"/>
                  </a:lnTo>
                  <a:lnTo>
                    <a:pt x="79121" y="157033"/>
                  </a:lnTo>
                  <a:lnTo>
                    <a:pt x="89563" y="152584"/>
                  </a:lnTo>
                  <a:lnTo>
                    <a:pt x="99509" y="146849"/>
                  </a:lnTo>
                  <a:lnTo>
                    <a:pt x="108828" y="139916"/>
                  </a:lnTo>
                  <a:lnTo>
                    <a:pt x="117391" y="131990"/>
                  </a:lnTo>
                  <a:lnTo>
                    <a:pt x="124998" y="123300"/>
                  </a:lnTo>
                  <a:lnTo>
                    <a:pt x="131650" y="114080"/>
                  </a:lnTo>
                  <a:lnTo>
                    <a:pt x="138031" y="105704"/>
                  </a:lnTo>
                  <a:lnTo>
                    <a:pt x="144601" y="101789"/>
                  </a:lnTo>
                  <a:lnTo>
                    <a:pt x="150039" y="104259"/>
                  </a:lnTo>
                  <a:lnTo>
                    <a:pt x="153210" y="111380"/>
                  </a:lnTo>
                  <a:lnTo>
                    <a:pt x="154490" y="121698"/>
                  </a:lnTo>
                  <a:lnTo>
                    <a:pt x="154740" y="134261"/>
                  </a:lnTo>
                  <a:lnTo>
                    <a:pt x="154564" y="148399"/>
                  </a:lnTo>
                  <a:lnTo>
                    <a:pt x="154267" y="163629"/>
                  </a:lnTo>
                  <a:lnTo>
                    <a:pt x="153978" y="179610"/>
                  </a:lnTo>
                  <a:lnTo>
                    <a:pt x="153740" y="196102"/>
                  </a:lnTo>
                  <a:lnTo>
                    <a:pt x="153559" y="212939"/>
                  </a:lnTo>
                  <a:lnTo>
                    <a:pt x="153427" y="230012"/>
                  </a:lnTo>
                  <a:lnTo>
                    <a:pt x="153329" y="247227"/>
                  </a:lnTo>
                  <a:lnTo>
                    <a:pt x="153063" y="264162"/>
                  </a:lnTo>
                  <a:lnTo>
                    <a:pt x="152109" y="281924"/>
                  </a:lnTo>
                  <a:lnTo>
                    <a:pt x="149268" y="304308"/>
                  </a:lnTo>
                  <a:lnTo>
                    <a:pt x="142603" y="33784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769409" y="4158756"/>
              <a:ext cx="326384" cy="31587"/>
            </a:xfrm>
            <a:custGeom>
              <a:avLst/>
              <a:gdLst/>
              <a:ahLst/>
              <a:cxnLst/>
              <a:rect l="0" t="0" r="0" b="0"/>
              <a:pathLst>
                <a:path w="326384" h="31587">
                  <a:moveTo>
                    <a:pt x="326383" y="0"/>
                  </a:moveTo>
                  <a:lnTo>
                    <a:pt x="314581" y="0"/>
                  </a:lnTo>
                  <a:lnTo>
                    <a:pt x="302812" y="0"/>
                  </a:lnTo>
                  <a:lnTo>
                    <a:pt x="289922" y="0"/>
                  </a:lnTo>
                  <a:lnTo>
                    <a:pt x="276074" y="0"/>
                  </a:lnTo>
                  <a:lnTo>
                    <a:pt x="261746" y="0"/>
                  </a:lnTo>
                  <a:lnTo>
                    <a:pt x="247281" y="4"/>
                  </a:lnTo>
                  <a:lnTo>
                    <a:pt x="233004" y="177"/>
                  </a:lnTo>
                  <a:lnTo>
                    <a:pt x="219277" y="826"/>
                  </a:lnTo>
                  <a:lnTo>
                    <a:pt x="206226" y="2079"/>
                  </a:lnTo>
                  <a:lnTo>
                    <a:pt x="193481" y="3905"/>
                  </a:lnTo>
                  <a:lnTo>
                    <a:pt x="180311" y="6201"/>
                  </a:lnTo>
                  <a:lnTo>
                    <a:pt x="166335" y="8857"/>
                  </a:lnTo>
                  <a:lnTo>
                    <a:pt x="151675" y="11775"/>
                  </a:lnTo>
                  <a:lnTo>
                    <a:pt x="136753" y="14879"/>
                  </a:lnTo>
                  <a:lnTo>
                    <a:pt x="121861" y="18109"/>
                  </a:lnTo>
                  <a:lnTo>
                    <a:pt x="107115" y="21260"/>
                  </a:lnTo>
                  <a:lnTo>
                    <a:pt x="92536" y="23996"/>
                  </a:lnTo>
                  <a:lnTo>
                    <a:pt x="78111" y="26168"/>
                  </a:lnTo>
                  <a:lnTo>
                    <a:pt x="64031" y="27798"/>
                  </a:lnTo>
                  <a:lnTo>
                    <a:pt x="49101" y="29153"/>
                  </a:lnTo>
                  <a:lnTo>
                    <a:pt x="29775" y="30347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4884396" y="4254339"/>
              <a:ext cx="148226" cy="333211"/>
            </a:xfrm>
            <a:custGeom>
              <a:avLst/>
              <a:gdLst/>
              <a:ahLst/>
              <a:cxnLst/>
              <a:rect l="0" t="0" r="0" b="0"/>
              <a:pathLst>
                <a:path w="148226" h="333211">
                  <a:moveTo>
                    <a:pt x="137697" y="41287"/>
                  </a:moveTo>
                  <a:lnTo>
                    <a:pt x="131829" y="47222"/>
                  </a:lnTo>
                  <a:lnTo>
                    <a:pt x="126265" y="53427"/>
                  </a:lnTo>
                  <a:lnTo>
                    <a:pt x="120470" y="60523"/>
                  </a:lnTo>
                  <a:lnTo>
                    <a:pt x="114562" y="68463"/>
                  </a:lnTo>
                  <a:lnTo>
                    <a:pt x="108880" y="77109"/>
                  </a:lnTo>
                  <a:lnTo>
                    <a:pt x="103601" y="86304"/>
                  </a:lnTo>
                  <a:lnTo>
                    <a:pt x="98578" y="95903"/>
                  </a:lnTo>
                  <a:lnTo>
                    <a:pt x="93444" y="105793"/>
                  </a:lnTo>
                  <a:lnTo>
                    <a:pt x="87994" y="115886"/>
                  </a:lnTo>
                  <a:lnTo>
                    <a:pt x="82350" y="126119"/>
                  </a:lnTo>
                  <a:lnTo>
                    <a:pt x="76861" y="136449"/>
                  </a:lnTo>
                  <a:lnTo>
                    <a:pt x="71719" y="146844"/>
                  </a:lnTo>
                  <a:lnTo>
                    <a:pt x="66790" y="157282"/>
                  </a:lnTo>
                  <a:lnTo>
                    <a:pt x="61722" y="167750"/>
                  </a:lnTo>
                  <a:lnTo>
                    <a:pt x="56312" y="178239"/>
                  </a:lnTo>
                  <a:lnTo>
                    <a:pt x="50525" y="188741"/>
                  </a:lnTo>
                  <a:lnTo>
                    <a:pt x="44409" y="199251"/>
                  </a:lnTo>
                  <a:lnTo>
                    <a:pt x="38036" y="209773"/>
                  </a:lnTo>
                  <a:lnTo>
                    <a:pt x="31637" y="220465"/>
                  </a:lnTo>
                  <a:lnTo>
                    <a:pt x="25574" y="231637"/>
                  </a:lnTo>
                  <a:lnTo>
                    <a:pt x="20028" y="243410"/>
                  </a:lnTo>
                  <a:lnTo>
                    <a:pt x="15322" y="255589"/>
                  </a:lnTo>
                  <a:lnTo>
                    <a:pt x="11993" y="267765"/>
                  </a:lnTo>
                  <a:lnTo>
                    <a:pt x="10206" y="279690"/>
                  </a:lnTo>
                  <a:lnTo>
                    <a:pt x="9973" y="291138"/>
                  </a:lnTo>
                  <a:lnTo>
                    <a:pt x="11328" y="301826"/>
                  </a:lnTo>
                  <a:lnTo>
                    <a:pt x="14132" y="311665"/>
                  </a:lnTo>
                  <a:lnTo>
                    <a:pt x="18285" y="320254"/>
                  </a:lnTo>
                  <a:lnTo>
                    <a:pt x="23812" y="326821"/>
                  </a:lnTo>
                  <a:lnTo>
                    <a:pt x="30601" y="331120"/>
                  </a:lnTo>
                  <a:lnTo>
                    <a:pt x="38429" y="333210"/>
                  </a:lnTo>
                  <a:lnTo>
                    <a:pt x="47054" y="333184"/>
                  </a:lnTo>
                  <a:lnTo>
                    <a:pt x="56257" y="331312"/>
                  </a:lnTo>
                  <a:lnTo>
                    <a:pt x="65706" y="327803"/>
                  </a:lnTo>
                  <a:lnTo>
                    <a:pt x="74969" y="322716"/>
                  </a:lnTo>
                  <a:lnTo>
                    <a:pt x="83823" y="316225"/>
                  </a:lnTo>
                  <a:lnTo>
                    <a:pt x="92073" y="308599"/>
                  </a:lnTo>
                  <a:lnTo>
                    <a:pt x="99467" y="300111"/>
                  </a:lnTo>
                  <a:lnTo>
                    <a:pt x="105950" y="290985"/>
                  </a:lnTo>
                  <a:lnTo>
                    <a:pt x="111305" y="281079"/>
                  </a:lnTo>
                  <a:lnTo>
                    <a:pt x="115079" y="269911"/>
                  </a:lnTo>
                  <a:lnTo>
                    <a:pt x="117173" y="257330"/>
                  </a:lnTo>
                  <a:lnTo>
                    <a:pt x="117783" y="243796"/>
                  </a:lnTo>
                  <a:lnTo>
                    <a:pt x="117214" y="230172"/>
                  </a:lnTo>
                  <a:lnTo>
                    <a:pt x="115755" y="216977"/>
                  </a:lnTo>
                  <a:lnTo>
                    <a:pt x="113490" y="204526"/>
                  </a:lnTo>
                  <a:lnTo>
                    <a:pt x="110301" y="193091"/>
                  </a:lnTo>
                  <a:lnTo>
                    <a:pt x="106195" y="182699"/>
                  </a:lnTo>
                  <a:lnTo>
                    <a:pt x="101303" y="173213"/>
                  </a:lnTo>
                  <a:lnTo>
                    <a:pt x="95796" y="164440"/>
                  </a:lnTo>
                  <a:lnTo>
                    <a:pt x="89831" y="156198"/>
                  </a:lnTo>
                  <a:lnTo>
                    <a:pt x="83537" y="148336"/>
                  </a:lnTo>
                  <a:lnTo>
                    <a:pt x="77013" y="140742"/>
                  </a:lnTo>
                  <a:lnTo>
                    <a:pt x="70329" y="133333"/>
                  </a:lnTo>
                  <a:lnTo>
                    <a:pt x="63537" y="126051"/>
                  </a:lnTo>
                  <a:lnTo>
                    <a:pt x="56670" y="118855"/>
                  </a:lnTo>
                  <a:lnTo>
                    <a:pt x="49748" y="111718"/>
                  </a:lnTo>
                  <a:lnTo>
                    <a:pt x="42625" y="104619"/>
                  </a:lnTo>
                  <a:lnTo>
                    <a:pt x="35004" y="97547"/>
                  </a:lnTo>
                  <a:lnTo>
                    <a:pt x="26775" y="90483"/>
                  </a:lnTo>
                  <a:lnTo>
                    <a:pt x="18470" y="83095"/>
                  </a:lnTo>
                  <a:lnTo>
                    <a:pt x="11113" y="74763"/>
                  </a:lnTo>
                  <a:lnTo>
                    <a:pt x="5221" y="65241"/>
                  </a:lnTo>
                  <a:lnTo>
                    <a:pt x="1284" y="55082"/>
                  </a:lnTo>
                  <a:lnTo>
                    <a:pt x="0" y="45410"/>
                  </a:lnTo>
                  <a:lnTo>
                    <a:pt x="1477" y="36831"/>
                  </a:lnTo>
                  <a:lnTo>
                    <a:pt x="5369" y="29277"/>
                  </a:lnTo>
                  <a:lnTo>
                    <a:pt x="11169" y="22289"/>
                  </a:lnTo>
                  <a:lnTo>
                    <a:pt x="18401" y="15529"/>
                  </a:lnTo>
                  <a:lnTo>
                    <a:pt x="26827" y="9311"/>
                  </a:lnTo>
                  <a:lnTo>
                    <a:pt x="36450" y="4485"/>
                  </a:lnTo>
                  <a:lnTo>
                    <a:pt x="47174" y="1422"/>
                  </a:lnTo>
                  <a:lnTo>
                    <a:pt x="58644" y="24"/>
                  </a:lnTo>
                  <a:lnTo>
                    <a:pt x="70342" y="0"/>
                  </a:lnTo>
                  <a:lnTo>
                    <a:pt x="81948" y="1022"/>
                  </a:lnTo>
                  <a:lnTo>
                    <a:pt x="93278" y="2846"/>
                  </a:lnTo>
                  <a:lnTo>
                    <a:pt x="105516" y="5602"/>
                  </a:lnTo>
                  <a:lnTo>
                    <a:pt x="121968" y="10644"/>
                  </a:lnTo>
                  <a:lnTo>
                    <a:pt x="148225" y="2023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7843730" y="3708725"/>
            <a:ext cx="589598" cy="770963"/>
            <a:chOff x="7843730" y="3708725"/>
            <a:chExt cx="589598" cy="770963"/>
          </a:xfrm>
        </p:grpSpPr>
        <p:sp>
          <p:nvSpPr>
            <p:cNvPr id="67" name="Freeform 66"/>
            <p:cNvSpPr/>
            <p:nvPr/>
          </p:nvSpPr>
          <p:spPr>
            <a:xfrm>
              <a:off x="7924741" y="3708725"/>
              <a:ext cx="148533" cy="313162"/>
            </a:xfrm>
            <a:custGeom>
              <a:avLst/>
              <a:gdLst/>
              <a:ahLst/>
              <a:cxnLst/>
              <a:rect l="0" t="0" r="0" b="0"/>
              <a:pathLst>
                <a:path w="148533" h="313162">
                  <a:moveTo>
                    <a:pt x="108502" y="102591"/>
                  </a:moveTo>
                  <a:lnTo>
                    <a:pt x="117103" y="96589"/>
                  </a:lnTo>
                  <a:lnTo>
                    <a:pt x="123529" y="89744"/>
                  </a:lnTo>
                  <a:lnTo>
                    <a:pt x="128334" y="81356"/>
                  </a:lnTo>
                  <a:lnTo>
                    <a:pt x="131702" y="71729"/>
                  </a:lnTo>
                  <a:lnTo>
                    <a:pt x="133599" y="61415"/>
                  </a:lnTo>
                  <a:lnTo>
                    <a:pt x="134134" y="50811"/>
                  </a:lnTo>
                  <a:lnTo>
                    <a:pt x="133378" y="40287"/>
                  </a:lnTo>
                  <a:lnTo>
                    <a:pt x="131287" y="30235"/>
                  </a:lnTo>
                  <a:lnTo>
                    <a:pt x="127948" y="20829"/>
                  </a:lnTo>
                  <a:lnTo>
                    <a:pt x="123252" y="12534"/>
                  </a:lnTo>
                  <a:lnTo>
                    <a:pt x="116819" y="6166"/>
                  </a:lnTo>
                  <a:lnTo>
                    <a:pt x="108604" y="2001"/>
                  </a:lnTo>
                  <a:lnTo>
                    <a:pt x="99003" y="0"/>
                  </a:lnTo>
                  <a:lnTo>
                    <a:pt x="88649" y="86"/>
                  </a:lnTo>
                  <a:lnTo>
                    <a:pt x="77989" y="1994"/>
                  </a:lnTo>
                  <a:lnTo>
                    <a:pt x="67411" y="5357"/>
                  </a:lnTo>
                  <a:lnTo>
                    <a:pt x="57315" y="9814"/>
                  </a:lnTo>
                  <a:lnTo>
                    <a:pt x="47863" y="15073"/>
                  </a:lnTo>
                  <a:lnTo>
                    <a:pt x="39025" y="21227"/>
                  </a:lnTo>
                  <a:lnTo>
                    <a:pt x="30695" y="28721"/>
                  </a:lnTo>
                  <a:lnTo>
                    <a:pt x="22762" y="37691"/>
                  </a:lnTo>
                  <a:lnTo>
                    <a:pt x="15449" y="47987"/>
                  </a:lnTo>
                  <a:lnTo>
                    <a:pt x="9290" y="59348"/>
                  </a:lnTo>
                  <a:lnTo>
                    <a:pt x="4488" y="71506"/>
                  </a:lnTo>
                  <a:lnTo>
                    <a:pt x="1265" y="84077"/>
                  </a:lnTo>
                  <a:lnTo>
                    <a:pt x="0" y="96581"/>
                  </a:lnTo>
                  <a:lnTo>
                    <a:pt x="717" y="108751"/>
                  </a:lnTo>
                  <a:lnTo>
                    <a:pt x="3470" y="120039"/>
                  </a:lnTo>
                  <a:lnTo>
                    <a:pt x="8508" y="129562"/>
                  </a:lnTo>
                  <a:lnTo>
                    <a:pt x="15744" y="136992"/>
                  </a:lnTo>
                  <a:lnTo>
                    <a:pt x="24668" y="142166"/>
                  </a:lnTo>
                  <a:lnTo>
                    <a:pt x="34559" y="144831"/>
                  </a:lnTo>
                  <a:lnTo>
                    <a:pt x="44908" y="145110"/>
                  </a:lnTo>
                  <a:lnTo>
                    <a:pt x="55448" y="143554"/>
                  </a:lnTo>
                  <a:lnTo>
                    <a:pt x="66050" y="140926"/>
                  </a:lnTo>
                  <a:lnTo>
                    <a:pt x="76655" y="137748"/>
                  </a:lnTo>
                  <a:lnTo>
                    <a:pt x="87081" y="133823"/>
                  </a:lnTo>
                  <a:lnTo>
                    <a:pt x="97015" y="128372"/>
                  </a:lnTo>
                  <a:lnTo>
                    <a:pt x="106326" y="121078"/>
                  </a:lnTo>
                  <a:lnTo>
                    <a:pt x="114886" y="112229"/>
                  </a:lnTo>
                  <a:lnTo>
                    <a:pt x="122489" y="102447"/>
                  </a:lnTo>
                  <a:lnTo>
                    <a:pt x="129127" y="92254"/>
                  </a:lnTo>
                  <a:lnTo>
                    <a:pt x="135049" y="83903"/>
                  </a:lnTo>
                  <a:lnTo>
                    <a:pt x="140103" y="80703"/>
                  </a:lnTo>
                  <a:lnTo>
                    <a:pt x="143731" y="82924"/>
                  </a:lnTo>
                  <a:lnTo>
                    <a:pt x="146135" y="89197"/>
                  </a:lnTo>
                  <a:lnTo>
                    <a:pt x="147689" y="98181"/>
                  </a:lnTo>
                  <a:lnTo>
                    <a:pt x="148525" y="108927"/>
                  </a:lnTo>
                  <a:lnTo>
                    <a:pt x="148532" y="120811"/>
                  </a:lnTo>
                  <a:lnTo>
                    <a:pt x="147712" y="133438"/>
                  </a:lnTo>
                  <a:lnTo>
                    <a:pt x="146340" y="146716"/>
                  </a:lnTo>
                  <a:lnTo>
                    <a:pt x="144877" y="160786"/>
                  </a:lnTo>
                  <a:lnTo>
                    <a:pt x="143596" y="175669"/>
                  </a:lnTo>
                  <a:lnTo>
                    <a:pt x="142585" y="191262"/>
                  </a:lnTo>
                  <a:lnTo>
                    <a:pt x="141831" y="207416"/>
                  </a:lnTo>
                  <a:lnTo>
                    <a:pt x="141289" y="223977"/>
                  </a:lnTo>
                  <a:lnTo>
                    <a:pt x="140907" y="240453"/>
                  </a:lnTo>
                  <a:lnTo>
                    <a:pt x="140601" y="257848"/>
                  </a:lnTo>
                  <a:lnTo>
                    <a:pt x="140343" y="279925"/>
                  </a:lnTo>
                  <a:lnTo>
                    <a:pt x="140088" y="31316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843730" y="4053471"/>
              <a:ext cx="347442" cy="52644"/>
            </a:xfrm>
            <a:custGeom>
              <a:avLst/>
              <a:gdLst/>
              <a:ahLst/>
              <a:cxnLst/>
              <a:rect l="0" t="0" r="0" b="0"/>
              <a:pathLst>
                <a:path w="347442" h="52644">
                  <a:moveTo>
                    <a:pt x="347441" y="0"/>
                  </a:moveTo>
                  <a:lnTo>
                    <a:pt x="332838" y="0"/>
                  </a:lnTo>
                  <a:lnTo>
                    <a:pt x="319567" y="0"/>
                  </a:lnTo>
                  <a:lnTo>
                    <a:pt x="306366" y="5"/>
                  </a:lnTo>
                  <a:lnTo>
                    <a:pt x="293026" y="177"/>
                  </a:lnTo>
                  <a:lnTo>
                    <a:pt x="279517" y="826"/>
                  </a:lnTo>
                  <a:lnTo>
                    <a:pt x="265857" y="2074"/>
                  </a:lnTo>
                  <a:lnTo>
                    <a:pt x="251918" y="3727"/>
                  </a:lnTo>
                  <a:lnTo>
                    <a:pt x="237420" y="5376"/>
                  </a:lnTo>
                  <a:lnTo>
                    <a:pt x="222259" y="6783"/>
                  </a:lnTo>
                  <a:lnTo>
                    <a:pt x="206484" y="8048"/>
                  </a:lnTo>
                  <a:lnTo>
                    <a:pt x="190209" y="9505"/>
                  </a:lnTo>
                  <a:lnTo>
                    <a:pt x="173560" y="11336"/>
                  </a:lnTo>
                  <a:lnTo>
                    <a:pt x="156803" y="13567"/>
                  </a:lnTo>
                  <a:lnTo>
                    <a:pt x="140328" y="16142"/>
                  </a:lnTo>
                  <a:lnTo>
                    <a:pt x="124321" y="18990"/>
                  </a:lnTo>
                  <a:lnTo>
                    <a:pt x="108793" y="22037"/>
                  </a:lnTo>
                  <a:lnTo>
                    <a:pt x="93673" y="25230"/>
                  </a:lnTo>
                  <a:lnTo>
                    <a:pt x="78879" y="28523"/>
                  </a:lnTo>
                  <a:lnTo>
                    <a:pt x="64546" y="31926"/>
                  </a:lnTo>
                  <a:lnTo>
                    <a:pt x="49419" y="35938"/>
                  </a:lnTo>
                  <a:lnTo>
                    <a:pt x="29931" y="42027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939616" y="4190342"/>
              <a:ext cx="135742" cy="289346"/>
            </a:xfrm>
            <a:custGeom>
              <a:avLst/>
              <a:gdLst/>
              <a:ahLst/>
              <a:cxnLst/>
              <a:rect l="0" t="0" r="0" b="0"/>
              <a:pathLst>
                <a:path w="135742" h="289346">
                  <a:moveTo>
                    <a:pt x="135741" y="31585"/>
                  </a:moveTo>
                  <a:lnTo>
                    <a:pt x="129873" y="40454"/>
                  </a:lnTo>
                  <a:lnTo>
                    <a:pt x="124309" y="49440"/>
                  </a:lnTo>
                  <a:lnTo>
                    <a:pt x="118510" y="59431"/>
                  </a:lnTo>
                  <a:lnTo>
                    <a:pt x="112430" y="70239"/>
                  </a:lnTo>
                  <a:lnTo>
                    <a:pt x="106099" y="81402"/>
                  </a:lnTo>
                  <a:lnTo>
                    <a:pt x="99576" y="92607"/>
                  </a:lnTo>
                  <a:lnTo>
                    <a:pt x="93073" y="103719"/>
                  </a:lnTo>
                  <a:lnTo>
                    <a:pt x="86939" y="114704"/>
                  </a:lnTo>
                  <a:lnTo>
                    <a:pt x="81330" y="125574"/>
                  </a:lnTo>
                  <a:lnTo>
                    <a:pt x="76073" y="136517"/>
                  </a:lnTo>
                  <a:lnTo>
                    <a:pt x="70776" y="147862"/>
                  </a:lnTo>
                  <a:lnTo>
                    <a:pt x="65213" y="159756"/>
                  </a:lnTo>
                  <a:lnTo>
                    <a:pt x="59494" y="172018"/>
                  </a:lnTo>
                  <a:lnTo>
                    <a:pt x="53954" y="184249"/>
                  </a:lnTo>
                  <a:lnTo>
                    <a:pt x="48780" y="196216"/>
                  </a:lnTo>
                  <a:lnTo>
                    <a:pt x="44002" y="207862"/>
                  </a:lnTo>
                  <a:lnTo>
                    <a:pt x="39567" y="219215"/>
                  </a:lnTo>
                  <a:lnTo>
                    <a:pt x="35408" y="230333"/>
                  </a:lnTo>
                  <a:lnTo>
                    <a:pt x="31786" y="241273"/>
                  </a:lnTo>
                  <a:lnTo>
                    <a:pt x="29258" y="252086"/>
                  </a:lnTo>
                  <a:lnTo>
                    <a:pt x="28054" y="262791"/>
                  </a:lnTo>
                  <a:lnTo>
                    <a:pt x="28568" y="272760"/>
                  </a:lnTo>
                  <a:lnTo>
                    <a:pt x="31498" y="280785"/>
                  </a:lnTo>
                  <a:lnTo>
                    <a:pt x="36985" y="286351"/>
                  </a:lnTo>
                  <a:lnTo>
                    <a:pt x="44398" y="289272"/>
                  </a:lnTo>
                  <a:lnTo>
                    <a:pt x="52661" y="289345"/>
                  </a:lnTo>
                  <a:lnTo>
                    <a:pt x="61057" y="286761"/>
                  </a:lnTo>
                  <a:lnTo>
                    <a:pt x="69112" y="281977"/>
                  </a:lnTo>
                  <a:lnTo>
                    <a:pt x="76434" y="275502"/>
                  </a:lnTo>
                  <a:lnTo>
                    <a:pt x="82901" y="267783"/>
                  </a:lnTo>
                  <a:lnTo>
                    <a:pt x="88429" y="259013"/>
                  </a:lnTo>
                  <a:lnTo>
                    <a:pt x="92858" y="249151"/>
                  </a:lnTo>
                  <a:lnTo>
                    <a:pt x="96204" y="238268"/>
                  </a:lnTo>
                  <a:lnTo>
                    <a:pt x="98302" y="226859"/>
                  </a:lnTo>
                  <a:lnTo>
                    <a:pt x="98737" y="215734"/>
                  </a:lnTo>
                  <a:lnTo>
                    <a:pt x="97441" y="205321"/>
                  </a:lnTo>
                  <a:lnTo>
                    <a:pt x="94792" y="195534"/>
                  </a:lnTo>
                  <a:lnTo>
                    <a:pt x="91413" y="185966"/>
                  </a:lnTo>
                  <a:lnTo>
                    <a:pt x="87728" y="176352"/>
                  </a:lnTo>
                  <a:lnTo>
                    <a:pt x="83629" y="166911"/>
                  </a:lnTo>
                  <a:lnTo>
                    <a:pt x="78594" y="158244"/>
                  </a:lnTo>
                  <a:lnTo>
                    <a:pt x="72397" y="150628"/>
                  </a:lnTo>
                  <a:lnTo>
                    <a:pt x="65268" y="143869"/>
                  </a:lnTo>
                  <a:lnTo>
                    <a:pt x="57712" y="137488"/>
                  </a:lnTo>
                  <a:lnTo>
                    <a:pt x="50071" y="131157"/>
                  </a:lnTo>
                  <a:lnTo>
                    <a:pt x="42501" y="124735"/>
                  </a:lnTo>
                  <a:lnTo>
                    <a:pt x="35045" y="118183"/>
                  </a:lnTo>
                  <a:lnTo>
                    <a:pt x="27705" y="111505"/>
                  </a:lnTo>
                  <a:lnTo>
                    <a:pt x="20624" y="104562"/>
                  </a:lnTo>
                  <a:lnTo>
                    <a:pt x="14089" y="97068"/>
                  </a:lnTo>
                  <a:lnTo>
                    <a:pt x="8223" y="88920"/>
                  </a:lnTo>
                  <a:lnTo>
                    <a:pt x="3470" y="80331"/>
                  </a:lnTo>
                  <a:lnTo>
                    <a:pt x="639" y="71719"/>
                  </a:lnTo>
                  <a:lnTo>
                    <a:pt x="0" y="63335"/>
                  </a:lnTo>
                  <a:lnTo>
                    <a:pt x="1351" y="55249"/>
                  </a:lnTo>
                  <a:lnTo>
                    <a:pt x="4310" y="47439"/>
                  </a:lnTo>
                  <a:lnTo>
                    <a:pt x="8491" y="39857"/>
                  </a:lnTo>
                  <a:lnTo>
                    <a:pt x="13889" y="32614"/>
                  </a:lnTo>
                  <a:lnTo>
                    <a:pt x="20860" y="25969"/>
                  </a:lnTo>
                  <a:lnTo>
                    <a:pt x="29454" y="20020"/>
                  </a:lnTo>
                  <a:lnTo>
                    <a:pt x="38855" y="14855"/>
                  </a:lnTo>
                  <a:lnTo>
                    <a:pt x="48475" y="10133"/>
                  </a:lnTo>
                  <a:lnTo>
                    <a:pt x="59157" y="5436"/>
                  </a:lnTo>
                  <a:lnTo>
                    <a:pt x="7257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8306984" y="4021886"/>
              <a:ext cx="94758" cy="10529"/>
            </a:xfrm>
            <a:custGeom>
              <a:avLst/>
              <a:gdLst/>
              <a:ahLst/>
              <a:cxnLst/>
              <a:rect l="0" t="0" r="0" b="0"/>
              <a:pathLst>
                <a:path w="94758" h="10529">
                  <a:moveTo>
                    <a:pt x="94757" y="10528"/>
                  </a:moveTo>
                  <a:lnTo>
                    <a:pt x="80222" y="10461"/>
                  </a:lnTo>
                  <a:lnTo>
                    <a:pt x="67591" y="9821"/>
                  </a:lnTo>
                  <a:lnTo>
                    <a:pt x="55696" y="8529"/>
                  </a:lnTo>
                  <a:lnTo>
                    <a:pt x="44493" y="6834"/>
                  </a:lnTo>
                  <a:lnTo>
                    <a:pt x="33148" y="4983"/>
                  </a:lnTo>
                  <a:lnTo>
                    <a:pt x="19540" y="281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8317513" y="4085057"/>
              <a:ext cx="115815" cy="4613"/>
            </a:xfrm>
            <a:custGeom>
              <a:avLst/>
              <a:gdLst/>
              <a:ahLst/>
              <a:cxnLst/>
              <a:rect l="0" t="0" r="0" b="0"/>
              <a:pathLst>
                <a:path w="115815" h="4613">
                  <a:moveTo>
                    <a:pt x="115814" y="0"/>
                  </a:moveTo>
                  <a:lnTo>
                    <a:pt x="107013" y="2800"/>
                  </a:lnTo>
                  <a:lnTo>
                    <a:pt x="98665" y="4301"/>
                  </a:lnTo>
                  <a:lnTo>
                    <a:pt x="89957" y="4612"/>
                  </a:lnTo>
                  <a:lnTo>
                    <a:pt x="80490" y="4106"/>
                  </a:lnTo>
                  <a:lnTo>
                    <a:pt x="69699" y="3287"/>
                  </a:lnTo>
                  <a:lnTo>
                    <a:pt x="57423" y="2471"/>
                  </a:lnTo>
                  <a:lnTo>
                    <a:pt x="44570" y="1785"/>
                  </a:lnTo>
                  <a:lnTo>
                    <a:pt x="31653" y="1184"/>
                  </a:lnTo>
                  <a:lnTo>
                    <a:pt x="17537" y="61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8654425" y="3600746"/>
            <a:ext cx="400083" cy="736996"/>
            <a:chOff x="8654425" y="3600746"/>
            <a:chExt cx="400083" cy="736996"/>
          </a:xfrm>
        </p:grpSpPr>
        <p:sp>
          <p:nvSpPr>
            <p:cNvPr id="73" name="Freeform 72"/>
            <p:cNvSpPr/>
            <p:nvPr/>
          </p:nvSpPr>
          <p:spPr>
            <a:xfrm>
              <a:off x="8654425" y="3769202"/>
              <a:ext cx="1" cy="568540"/>
            </a:xfrm>
            <a:custGeom>
              <a:avLst/>
              <a:gdLst/>
              <a:ahLst/>
              <a:cxnLst/>
              <a:rect l="0" t="0" r="0" b="0"/>
              <a:pathLst>
                <a:path w="1" h="568540">
                  <a:moveTo>
                    <a:pt x="0" y="0"/>
                  </a:moveTo>
                  <a:lnTo>
                    <a:pt x="0" y="14735"/>
                  </a:lnTo>
                  <a:lnTo>
                    <a:pt x="0" y="29287"/>
                  </a:lnTo>
                  <a:lnTo>
                    <a:pt x="0" y="45072"/>
                  </a:lnTo>
                  <a:lnTo>
                    <a:pt x="0" y="61788"/>
                  </a:lnTo>
                  <a:lnTo>
                    <a:pt x="0" y="78633"/>
                  </a:lnTo>
                  <a:lnTo>
                    <a:pt x="0" y="95112"/>
                  </a:lnTo>
                  <a:lnTo>
                    <a:pt x="0" y="111075"/>
                  </a:lnTo>
                  <a:lnTo>
                    <a:pt x="0" y="126546"/>
                  </a:lnTo>
                  <a:lnTo>
                    <a:pt x="0" y="141618"/>
                  </a:lnTo>
                  <a:lnTo>
                    <a:pt x="0" y="156552"/>
                  </a:lnTo>
                  <a:lnTo>
                    <a:pt x="0" y="171738"/>
                  </a:lnTo>
                  <a:lnTo>
                    <a:pt x="0" y="187372"/>
                  </a:lnTo>
                  <a:lnTo>
                    <a:pt x="0" y="203468"/>
                  </a:lnTo>
                  <a:lnTo>
                    <a:pt x="0" y="219960"/>
                  </a:lnTo>
                  <a:lnTo>
                    <a:pt x="0" y="236760"/>
                  </a:lnTo>
                  <a:lnTo>
                    <a:pt x="0" y="253787"/>
                  </a:lnTo>
                  <a:lnTo>
                    <a:pt x="0" y="270977"/>
                  </a:lnTo>
                  <a:lnTo>
                    <a:pt x="0" y="288277"/>
                  </a:lnTo>
                  <a:lnTo>
                    <a:pt x="0" y="305486"/>
                  </a:lnTo>
                  <a:lnTo>
                    <a:pt x="0" y="322275"/>
                  </a:lnTo>
                  <a:lnTo>
                    <a:pt x="0" y="338498"/>
                  </a:lnTo>
                  <a:lnTo>
                    <a:pt x="0" y="354343"/>
                  </a:lnTo>
                  <a:lnTo>
                    <a:pt x="0" y="370209"/>
                  </a:lnTo>
                  <a:lnTo>
                    <a:pt x="0" y="386326"/>
                  </a:lnTo>
                  <a:lnTo>
                    <a:pt x="0" y="402593"/>
                  </a:lnTo>
                  <a:lnTo>
                    <a:pt x="0" y="418674"/>
                  </a:lnTo>
                  <a:lnTo>
                    <a:pt x="0" y="434398"/>
                  </a:lnTo>
                  <a:lnTo>
                    <a:pt x="0" y="450228"/>
                  </a:lnTo>
                  <a:lnTo>
                    <a:pt x="0" y="467142"/>
                  </a:lnTo>
                  <a:lnTo>
                    <a:pt x="0" y="485568"/>
                  </a:lnTo>
                  <a:lnTo>
                    <a:pt x="0" y="504408"/>
                  </a:lnTo>
                  <a:lnTo>
                    <a:pt x="0" y="523155"/>
                  </a:lnTo>
                  <a:lnTo>
                    <a:pt x="0" y="543462"/>
                  </a:lnTo>
                  <a:lnTo>
                    <a:pt x="0" y="56853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970280" y="3600746"/>
              <a:ext cx="10529" cy="210571"/>
            </a:xfrm>
            <a:custGeom>
              <a:avLst/>
              <a:gdLst/>
              <a:ahLst/>
              <a:cxnLst/>
              <a:rect l="0" t="0" r="0" b="0"/>
              <a:pathLst>
                <a:path w="10529" h="210571">
                  <a:moveTo>
                    <a:pt x="10528" y="0"/>
                  </a:moveTo>
                  <a:lnTo>
                    <a:pt x="10528" y="11735"/>
                  </a:lnTo>
                  <a:lnTo>
                    <a:pt x="10528" y="22864"/>
                  </a:lnTo>
                  <a:lnTo>
                    <a:pt x="10528" y="34466"/>
                  </a:lnTo>
                  <a:lnTo>
                    <a:pt x="10528" y="46800"/>
                  </a:lnTo>
                  <a:lnTo>
                    <a:pt x="10528" y="60109"/>
                  </a:lnTo>
                  <a:lnTo>
                    <a:pt x="10523" y="74409"/>
                  </a:lnTo>
                  <a:lnTo>
                    <a:pt x="10351" y="89241"/>
                  </a:lnTo>
                  <a:lnTo>
                    <a:pt x="9702" y="103806"/>
                  </a:lnTo>
                  <a:lnTo>
                    <a:pt x="8453" y="117675"/>
                  </a:lnTo>
                  <a:lnTo>
                    <a:pt x="6801" y="130935"/>
                  </a:lnTo>
                  <a:lnTo>
                    <a:pt x="5153" y="143984"/>
                  </a:lnTo>
                  <a:lnTo>
                    <a:pt x="3750" y="157080"/>
                  </a:lnTo>
                  <a:lnTo>
                    <a:pt x="2656" y="169719"/>
                  </a:lnTo>
                  <a:lnTo>
                    <a:pt x="1727" y="181962"/>
                  </a:lnTo>
                  <a:lnTo>
                    <a:pt x="889" y="194891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886052" y="3916601"/>
              <a:ext cx="168456" cy="52643"/>
            </a:xfrm>
            <a:custGeom>
              <a:avLst/>
              <a:gdLst/>
              <a:ahLst/>
              <a:cxnLst/>
              <a:rect l="0" t="0" r="0" b="0"/>
              <a:pathLst>
                <a:path w="168456" h="52643">
                  <a:moveTo>
                    <a:pt x="168455" y="0"/>
                  </a:moveTo>
                  <a:lnTo>
                    <a:pt x="162588" y="5867"/>
                  </a:lnTo>
                  <a:lnTo>
                    <a:pt x="157023" y="11432"/>
                  </a:lnTo>
                  <a:lnTo>
                    <a:pt x="151214" y="17222"/>
                  </a:lnTo>
                  <a:lnTo>
                    <a:pt x="144789" y="22957"/>
                  </a:lnTo>
                  <a:lnTo>
                    <a:pt x="137162" y="27990"/>
                  </a:lnTo>
                  <a:lnTo>
                    <a:pt x="128128" y="32011"/>
                  </a:lnTo>
                  <a:lnTo>
                    <a:pt x="117800" y="35036"/>
                  </a:lnTo>
                  <a:lnTo>
                    <a:pt x="106425" y="37227"/>
                  </a:lnTo>
                  <a:lnTo>
                    <a:pt x="94260" y="38776"/>
                  </a:lnTo>
                  <a:lnTo>
                    <a:pt x="81687" y="40022"/>
                  </a:lnTo>
                  <a:lnTo>
                    <a:pt x="69182" y="41407"/>
                  </a:lnTo>
                  <a:lnTo>
                    <a:pt x="57006" y="43156"/>
                  </a:lnTo>
                  <a:lnTo>
                    <a:pt x="45477" y="45157"/>
                  </a:lnTo>
                  <a:lnTo>
                    <a:pt x="33821" y="47250"/>
                  </a:lnTo>
                  <a:lnTo>
                    <a:pt x="19899" y="49621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934208" y="3999537"/>
              <a:ext cx="109772" cy="234118"/>
            </a:xfrm>
            <a:custGeom>
              <a:avLst/>
              <a:gdLst/>
              <a:ahLst/>
              <a:cxnLst/>
              <a:rect l="0" t="0" r="0" b="0"/>
              <a:pathLst>
                <a:path w="109772" h="234118">
                  <a:moveTo>
                    <a:pt x="109771" y="22349"/>
                  </a:moveTo>
                  <a:lnTo>
                    <a:pt x="103904" y="31083"/>
                  </a:lnTo>
                  <a:lnTo>
                    <a:pt x="98339" y="38789"/>
                  </a:lnTo>
                  <a:lnTo>
                    <a:pt x="92545" y="46197"/>
                  </a:lnTo>
                  <a:lnTo>
                    <a:pt x="86637" y="53631"/>
                  </a:lnTo>
                  <a:lnTo>
                    <a:pt x="80956" y="61457"/>
                  </a:lnTo>
                  <a:lnTo>
                    <a:pt x="75676" y="69840"/>
                  </a:lnTo>
                  <a:lnTo>
                    <a:pt x="70653" y="78929"/>
                  </a:lnTo>
                  <a:lnTo>
                    <a:pt x="65519" y="88941"/>
                  </a:lnTo>
                  <a:lnTo>
                    <a:pt x="60069" y="99901"/>
                  </a:lnTo>
                  <a:lnTo>
                    <a:pt x="54425" y="111686"/>
                  </a:lnTo>
                  <a:lnTo>
                    <a:pt x="48935" y="124119"/>
                  </a:lnTo>
                  <a:lnTo>
                    <a:pt x="43797" y="137033"/>
                  </a:lnTo>
                  <a:lnTo>
                    <a:pt x="39041" y="150127"/>
                  </a:lnTo>
                  <a:lnTo>
                    <a:pt x="34621" y="162991"/>
                  </a:lnTo>
                  <a:lnTo>
                    <a:pt x="30474" y="175419"/>
                  </a:lnTo>
                  <a:lnTo>
                    <a:pt x="26858" y="187390"/>
                  </a:lnTo>
                  <a:lnTo>
                    <a:pt x="24335" y="198969"/>
                  </a:lnTo>
                  <a:lnTo>
                    <a:pt x="23128" y="210220"/>
                  </a:lnTo>
                  <a:lnTo>
                    <a:pt x="23473" y="220403"/>
                  </a:lnTo>
                  <a:lnTo>
                    <a:pt x="25756" y="228046"/>
                  </a:lnTo>
                  <a:lnTo>
                    <a:pt x="29995" y="232551"/>
                  </a:lnTo>
                  <a:lnTo>
                    <a:pt x="35757" y="234117"/>
                  </a:lnTo>
                  <a:lnTo>
                    <a:pt x="42372" y="233274"/>
                  </a:lnTo>
                  <a:lnTo>
                    <a:pt x="49370" y="230592"/>
                  </a:lnTo>
                  <a:lnTo>
                    <a:pt x="56506" y="226406"/>
                  </a:lnTo>
                  <a:lnTo>
                    <a:pt x="63667" y="220798"/>
                  </a:lnTo>
                  <a:lnTo>
                    <a:pt x="70804" y="213920"/>
                  </a:lnTo>
                  <a:lnTo>
                    <a:pt x="77579" y="205848"/>
                  </a:lnTo>
                  <a:lnTo>
                    <a:pt x="83378" y="196522"/>
                  </a:lnTo>
                  <a:lnTo>
                    <a:pt x="87936" y="186026"/>
                  </a:lnTo>
                  <a:lnTo>
                    <a:pt x="90996" y="174723"/>
                  </a:lnTo>
                  <a:lnTo>
                    <a:pt x="92152" y="163144"/>
                  </a:lnTo>
                  <a:lnTo>
                    <a:pt x="91371" y="151621"/>
                  </a:lnTo>
                  <a:lnTo>
                    <a:pt x="88915" y="140445"/>
                  </a:lnTo>
                  <a:lnTo>
                    <a:pt x="85139" y="129939"/>
                  </a:lnTo>
                  <a:lnTo>
                    <a:pt x="80385" y="120208"/>
                  </a:lnTo>
                  <a:lnTo>
                    <a:pt x="74924" y="111183"/>
                  </a:lnTo>
                  <a:lnTo>
                    <a:pt x="68968" y="102726"/>
                  </a:lnTo>
                  <a:lnTo>
                    <a:pt x="62666" y="94699"/>
                  </a:lnTo>
                  <a:lnTo>
                    <a:pt x="55961" y="86984"/>
                  </a:lnTo>
                  <a:lnTo>
                    <a:pt x="48621" y="79488"/>
                  </a:lnTo>
                  <a:lnTo>
                    <a:pt x="40573" y="72146"/>
                  </a:lnTo>
                  <a:lnTo>
                    <a:pt x="32049" y="64908"/>
                  </a:lnTo>
                  <a:lnTo>
                    <a:pt x="23480" y="57742"/>
                  </a:lnTo>
                  <a:lnTo>
                    <a:pt x="15141" y="50624"/>
                  </a:lnTo>
                  <a:lnTo>
                    <a:pt x="7765" y="43539"/>
                  </a:lnTo>
                  <a:lnTo>
                    <a:pt x="2562" y="36476"/>
                  </a:lnTo>
                  <a:lnTo>
                    <a:pt x="0" y="29432"/>
                  </a:lnTo>
                  <a:lnTo>
                    <a:pt x="65" y="22566"/>
                  </a:lnTo>
                  <a:lnTo>
                    <a:pt x="2609" y="16182"/>
                  </a:lnTo>
                  <a:lnTo>
                    <a:pt x="7282" y="10417"/>
                  </a:lnTo>
                  <a:lnTo>
                    <a:pt x="13636" y="5563"/>
                  </a:lnTo>
                  <a:lnTo>
                    <a:pt x="21247" y="2133"/>
                  </a:lnTo>
                  <a:lnTo>
                    <a:pt x="29763" y="278"/>
                  </a:lnTo>
                  <a:lnTo>
                    <a:pt x="38917" y="0"/>
                  </a:lnTo>
                  <a:lnTo>
                    <a:pt x="48512" y="1325"/>
                  </a:lnTo>
                  <a:lnTo>
                    <a:pt x="58398" y="4096"/>
                  </a:lnTo>
                  <a:lnTo>
                    <a:pt x="68020" y="7735"/>
                  </a:lnTo>
                  <a:lnTo>
                    <a:pt x="77362" y="11699"/>
                  </a:lnTo>
                  <a:lnTo>
                    <a:pt x="87246" y="16335"/>
                  </a:lnTo>
                  <a:lnTo>
                    <a:pt x="99242" y="2234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7013413" y="4928860"/>
            <a:ext cx="1113047" cy="1016380"/>
            <a:chOff x="7013413" y="4928860"/>
            <a:chExt cx="1113047" cy="1016380"/>
          </a:xfrm>
        </p:grpSpPr>
        <p:sp>
          <p:nvSpPr>
            <p:cNvPr id="78" name="Freeform 77"/>
            <p:cNvSpPr/>
            <p:nvPr/>
          </p:nvSpPr>
          <p:spPr>
            <a:xfrm>
              <a:off x="7243606" y="5127216"/>
              <a:ext cx="334740" cy="558926"/>
            </a:xfrm>
            <a:custGeom>
              <a:avLst/>
              <a:gdLst/>
              <a:ahLst/>
              <a:cxnLst/>
              <a:rect l="0" t="0" r="0" b="0"/>
              <a:pathLst>
                <a:path w="334740" h="558926">
                  <a:moveTo>
                    <a:pt x="189513" y="21219"/>
                  </a:moveTo>
                  <a:lnTo>
                    <a:pt x="183645" y="27220"/>
                  </a:lnTo>
                  <a:lnTo>
                    <a:pt x="178082" y="34066"/>
                  </a:lnTo>
                  <a:lnTo>
                    <a:pt x="172282" y="42454"/>
                  </a:lnTo>
                  <a:lnTo>
                    <a:pt x="166201" y="52081"/>
                  </a:lnTo>
                  <a:lnTo>
                    <a:pt x="159871" y="62395"/>
                  </a:lnTo>
                  <a:lnTo>
                    <a:pt x="153343" y="72998"/>
                  </a:lnTo>
                  <a:lnTo>
                    <a:pt x="146667" y="83523"/>
                  </a:lnTo>
                  <a:lnTo>
                    <a:pt x="139885" y="93575"/>
                  </a:lnTo>
                  <a:lnTo>
                    <a:pt x="133028" y="102999"/>
                  </a:lnTo>
                  <a:lnTo>
                    <a:pt x="126119" y="111985"/>
                  </a:lnTo>
                  <a:lnTo>
                    <a:pt x="119174" y="120946"/>
                  </a:lnTo>
                  <a:lnTo>
                    <a:pt x="112203" y="130125"/>
                  </a:lnTo>
                  <a:lnTo>
                    <a:pt x="105218" y="139428"/>
                  </a:lnTo>
                  <a:lnTo>
                    <a:pt x="98221" y="148527"/>
                  </a:lnTo>
                  <a:lnTo>
                    <a:pt x="91214" y="157199"/>
                  </a:lnTo>
                  <a:lnTo>
                    <a:pt x="84115" y="163851"/>
                  </a:lnTo>
                  <a:lnTo>
                    <a:pt x="77585" y="166121"/>
                  </a:lnTo>
                  <a:lnTo>
                    <a:pt x="72905" y="164083"/>
                  </a:lnTo>
                  <a:lnTo>
                    <a:pt x="70275" y="158963"/>
                  </a:lnTo>
                  <a:lnTo>
                    <a:pt x="69379" y="151860"/>
                  </a:lnTo>
                  <a:lnTo>
                    <a:pt x="69968" y="143514"/>
                  </a:lnTo>
                  <a:lnTo>
                    <a:pt x="71990" y="134387"/>
                  </a:lnTo>
                  <a:lnTo>
                    <a:pt x="75294" y="124767"/>
                  </a:lnTo>
                  <a:lnTo>
                    <a:pt x="79639" y="114830"/>
                  </a:lnTo>
                  <a:lnTo>
                    <a:pt x="84775" y="104690"/>
                  </a:lnTo>
                  <a:lnTo>
                    <a:pt x="90489" y="94421"/>
                  </a:lnTo>
                  <a:lnTo>
                    <a:pt x="96614" y="84234"/>
                  </a:lnTo>
                  <a:lnTo>
                    <a:pt x="103026" y="74466"/>
                  </a:lnTo>
                  <a:lnTo>
                    <a:pt x="109638" y="65265"/>
                  </a:lnTo>
                  <a:lnTo>
                    <a:pt x="116553" y="56611"/>
                  </a:lnTo>
                  <a:lnTo>
                    <a:pt x="124034" y="48412"/>
                  </a:lnTo>
                  <a:lnTo>
                    <a:pt x="132186" y="40565"/>
                  </a:lnTo>
                  <a:lnTo>
                    <a:pt x="141120" y="33143"/>
                  </a:lnTo>
                  <a:lnTo>
                    <a:pt x="151028" y="26377"/>
                  </a:lnTo>
                  <a:lnTo>
                    <a:pt x="161914" y="20342"/>
                  </a:lnTo>
                  <a:lnTo>
                    <a:pt x="173480" y="14967"/>
                  </a:lnTo>
                  <a:lnTo>
                    <a:pt x="185235" y="10121"/>
                  </a:lnTo>
                  <a:lnTo>
                    <a:pt x="196880" y="5690"/>
                  </a:lnTo>
                  <a:lnTo>
                    <a:pt x="208307" y="2053"/>
                  </a:lnTo>
                  <a:lnTo>
                    <a:pt x="219513" y="47"/>
                  </a:lnTo>
                  <a:lnTo>
                    <a:pt x="230523" y="0"/>
                  </a:lnTo>
                  <a:lnTo>
                    <a:pt x="241052" y="1937"/>
                  </a:lnTo>
                  <a:lnTo>
                    <a:pt x="250525" y="5829"/>
                  </a:lnTo>
                  <a:lnTo>
                    <a:pt x="258702" y="11454"/>
                  </a:lnTo>
                  <a:lnTo>
                    <a:pt x="265347" y="18636"/>
                  </a:lnTo>
                  <a:lnTo>
                    <a:pt x="270061" y="27344"/>
                  </a:lnTo>
                  <a:lnTo>
                    <a:pt x="272822" y="37414"/>
                  </a:lnTo>
                  <a:lnTo>
                    <a:pt x="273898" y="48427"/>
                  </a:lnTo>
                  <a:lnTo>
                    <a:pt x="273648" y="59810"/>
                  </a:lnTo>
                  <a:lnTo>
                    <a:pt x="272407" y="71205"/>
                  </a:lnTo>
                  <a:lnTo>
                    <a:pt x="270288" y="82465"/>
                  </a:lnTo>
                  <a:lnTo>
                    <a:pt x="267199" y="93559"/>
                  </a:lnTo>
                  <a:lnTo>
                    <a:pt x="263159" y="104499"/>
                  </a:lnTo>
                  <a:lnTo>
                    <a:pt x="258313" y="115150"/>
                  </a:lnTo>
                  <a:lnTo>
                    <a:pt x="252836" y="125237"/>
                  </a:lnTo>
                  <a:lnTo>
                    <a:pt x="246891" y="134655"/>
                  </a:lnTo>
                  <a:lnTo>
                    <a:pt x="240611" y="143456"/>
                  </a:lnTo>
                  <a:lnTo>
                    <a:pt x="234096" y="151753"/>
                  </a:lnTo>
                  <a:lnTo>
                    <a:pt x="227419" y="159670"/>
                  </a:lnTo>
                  <a:lnTo>
                    <a:pt x="220630" y="167310"/>
                  </a:lnTo>
                  <a:lnTo>
                    <a:pt x="213767" y="174754"/>
                  </a:lnTo>
                  <a:lnTo>
                    <a:pt x="206905" y="182027"/>
                  </a:lnTo>
                  <a:lnTo>
                    <a:pt x="201955" y="187951"/>
                  </a:lnTo>
                  <a:lnTo>
                    <a:pt x="201312" y="191395"/>
                  </a:lnTo>
                  <a:lnTo>
                    <a:pt x="204320" y="193534"/>
                  </a:lnTo>
                  <a:lnTo>
                    <a:pt x="209859" y="195375"/>
                  </a:lnTo>
                  <a:lnTo>
                    <a:pt x="217084" y="197378"/>
                  </a:lnTo>
                  <a:lnTo>
                    <a:pt x="225426" y="199694"/>
                  </a:lnTo>
                  <a:lnTo>
                    <a:pt x="234504" y="202648"/>
                  </a:lnTo>
                  <a:lnTo>
                    <a:pt x="244070" y="206805"/>
                  </a:lnTo>
                  <a:lnTo>
                    <a:pt x="253958" y="212373"/>
                  </a:lnTo>
                  <a:lnTo>
                    <a:pt x="264061" y="219563"/>
                  </a:lnTo>
                  <a:lnTo>
                    <a:pt x="274305" y="228745"/>
                  </a:lnTo>
                  <a:lnTo>
                    <a:pt x="284637" y="239926"/>
                  </a:lnTo>
                  <a:lnTo>
                    <a:pt x="294694" y="252823"/>
                  </a:lnTo>
                  <a:lnTo>
                    <a:pt x="303842" y="267068"/>
                  </a:lnTo>
                  <a:lnTo>
                    <a:pt x="311804" y="282316"/>
                  </a:lnTo>
                  <a:lnTo>
                    <a:pt x="318471" y="298452"/>
                  </a:lnTo>
                  <a:lnTo>
                    <a:pt x="323733" y="315567"/>
                  </a:lnTo>
                  <a:lnTo>
                    <a:pt x="327680" y="333630"/>
                  </a:lnTo>
                  <a:lnTo>
                    <a:pt x="330536" y="352336"/>
                  </a:lnTo>
                  <a:lnTo>
                    <a:pt x="332552" y="371199"/>
                  </a:lnTo>
                  <a:lnTo>
                    <a:pt x="333946" y="389917"/>
                  </a:lnTo>
                  <a:lnTo>
                    <a:pt x="334733" y="408062"/>
                  </a:lnTo>
                  <a:lnTo>
                    <a:pt x="334739" y="425021"/>
                  </a:lnTo>
                  <a:lnTo>
                    <a:pt x="333919" y="440577"/>
                  </a:lnTo>
                  <a:lnTo>
                    <a:pt x="332047" y="455007"/>
                  </a:lnTo>
                  <a:lnTo>
                    <a:pt x="328654" y="468860"/>
                  </a:lnTo>
                  <a:lnTo>
                    <a:pt x="323626" y="482510"/>
                  </a:lnTo>
                  <a:lnTo>
                    <a:pt x="317147" y="495818"/>
                  </a:lnTo>
                  <a:lnTo>
                    <a:pt x="309508" y="508235"/>
                  </a:lnTo>
                  <a:lnTo>
                    <a:pt x="301003" y="519512"/>
                  </a:lnTo>
                  <a:lnTo>
                    <a:pt x="291869" y="529543"/>
                  </a:lnTo>
                  <a:lnTo>
                    <a:pt x="282295" y="538209"/>
                  </a:lnTo>
                  <a:lnTo>
                    <a:pt x="272404" y="545583"/>
                  </a:lnTo>
                  <a:lnTo>
                    <a:pt x="261967" y="551550"/>
                  </a:lnTo>
                  <a:lnTo>
                    <a:pt x="250436" y="555744"/>
                  </a:lnTo>
                  <a:lnTo>
                    <a:pt x="237607" y="558122"/>
                  </a:lnTo>
                  <a:lnTo>
                    <a:pt x="223906" y="558925"/>
                  </a:lnTo>
                  <a:lnTo>
                    <a:pt x="210170" y="558484"/>
                  </a:lnTo>
                  <a:lnTo>
                    <a:pt x="196880" y="557112"/>
                  </a:lnTo>
                  <a:lnTo>
                    <a:pt x="183687" y="554905"/>
                  </a:lnTo>
                  <a:lnTo>
                    <a:pt x="169625" y="551754"/>
                  </a:lnTo>
                  <a:lnTo>
                    <a:pt x="154203" y="547679"/>
                  </a:lnTo>
                  <a:lnTo>
                    <a:pt x="137572" y="542978"/>
                  </a:lnTo>
                  <a:lnTo>
                    <a:pt x="120251" y="538131"/>
                  </a:lnTo>
                  <a:lnTo>
                    <a:pt x="102640" y="533426"/>
                  </a:lnTo>
                  <a:lnTo>
                    <a:pt x="85272" y="528963"/>
                  </a:lnTo>
                  <a:lnTo>
                    <a:pt x="68850" y="524740"/>
                  </a:lnTo>
                  <a:lnTo>
                    <a:pt x="53679" y="520719"/>
                  </a:lnTo>
                  <a:lnTo>
                    <a:pt x="40147" y="517006"/>
                  </a:lnTo>
                  <a:lnTo>
                    <a:pt x="27583" y="513490"/>
                  </a:lnTo>
                  <a:lnTo>
                    <a:pt x="14887" y="509859"/>
                  </a:lnTo>
                  <a:lnTo>
                    <a:pt x="0" y="5055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7770031" y="5001036"/>
              <a:ext cx="21058" cy="210571"/>
            </a:xfrm>
            <a:custGeom>
              <a:avLst/>
              <a:gdLst/>
              <a:ahLst/>
              <a:cxnLst/>
              <a:rect l="0" t="0" r="0" b="0"/>
              <a:pathLst>
                <a:path w="21058" h="210571">
                  <a:moveTo>
                    <a:pt x="21057" y="0"/>
                  </a:moveTo>
                  <a:lnTo>
                    <a:pt x="20988" y="11735"/>
                  </a:lnTo>
                  <a:lnTo>
                    <a:pt x="20349" y="22864"/>
                  </a:lnTo>
                  <a:lnTo>
                    <a:pt x="19057" y="34467"/>
                  </a:lnTo>
                  <a:lnTo>
                    <a:pt x="17371" y="46801"/>
                  </a:lnTo>
                  <a:lnTo>
                    <a:pt x="15702" y="60110"/>
                  </a:lnTo>
                  <a:lnTo>
                    <a:pt x="14285" y="74414"/>
                  </a:lnTo>
                  <a:lnTo>
                    <a:pt x="13014" y="89419"/>
                  </a:lnTo>
                  <a:lnTo>
                    <a:pt x="11555" y="104632"/>
                  </a:lnTo>
                  <a:lnTo>
                    <a:pt x="9727" y="119745"/>
                  </a:lnTo>
                  <a:lnTo>
                    <a:pt x="7659" y="134622"/>
                  </a:lnTo>
                  <a:lnTo>
                    <a:pt x="5508" y="150983"/>
                  </a:lnTo>
                  <a:lnTo>
                    <a:pt x="3081" y="173612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7664746" y="5274777"/>
              <a:ext cx="210571" cy="84229"/>
            </a:xfrm>
            <a:custGeom>
              <a:avLst/>
              <a:gdLst/>
              <a:ahLst/>
              <a:cxnLst/>
              <a:rect l="0" t="0" r="0" b="0"/>
              <a:pathLst>
                <a:path w="210571" h="84229">
                  <a:moveTo>
                    <a:pt x="210570" y="0"/>
                  </a:moveTo>
                  <a:lnTo>
                    <a:pt x="204569" y="5801"/>
                  </a:lnTo>
                  <a:lnTo>
                    <a:pt x="197724" y="10724"/>
                  </a:lnTo>
                  <a:lnTo>
                    <a:pt x="189336" y="15227"/>
                  </a:lnTo>
                  <a:lnTo>
                    <a:pt x="179709" y="19448"/>
                  </a:lnTo>
                  <a:lnTo>
                    <a:pt x="169395" y="23462"/>
                  </a:lnTo>
                  <a:lnTo>
                    <a:pt x="158782" y="27323"/>
                  </a:lnTo>
                  <a:lnTo>
                    <a:pt x="147911" y="31075"/>
                  </a:lnTo>
                  <a:lnTo>
                    <a:pt x="136563" y="34750"/>
                  </a:lnTo>
                  <a:lnTo>
                    <a:pt x="124641" y="38373"/>
                  </a:lnTo>
                  <a:lnTo>
                    <a:pt x="112349" y="41959"/>
                  </a:lnTo>
                  <a:lnTo>
                    <a:pt x="100091" y="45519"/>
                  </a:lnTo>
                  <a:lnTo>
                    <a:pt x="88104" y="49068"/>
                  </a:lnTo>
                  <a:lnTo>
                    <a:pt x="76442" y="52773"/>
                  </a:lnTo>
                  <a:lnTo>
                    <a:pt x="65079" y="56946"/>
                  </a:lnTo>
                  <a:lnTo>
                    <a:pt x="53963" y="61710"/>
                  </a:lnTo>
                  <a:lnTo>
                    <a:pt x="43295" y="66727"/>
                  </a:lnTo>
                  <a:lnTo>
                    <a:pt x="32385" y="71785"/>
                  </a:lnTo>
                  <a:lnTo>
                    <a:pt x="19153" y="77328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7718743" y="5400097"/>
              <a:ext cx="124988" cy="291222"/>
            </a:xfrm>
            <a:custGeom>
              <a:avLst/>
              <a:gdLst/>
              <a:ahLst/>
              <a:cxnLst/>
              <a:rect l="0" t="0" r="0" b="0"/>
              <a:pathLst>
                <a:path w="124988" h="291222">
                  <a:moveTo>
                    <a:pt x="124987" y="43136"/>
                  </a:moveTo>
                  <a:lnTo>
                    <a:pt x="119119" y="49137"/>
                  </a:lnTo>
                  <a:lnTo>
                    <a:pt x="113555" y="55982"/>
                  </a:lnTo>
                  <a:lnTo>
                    <a:pt x="107756" y="64370"/>
                  </a:lnTo>
                  <a:lnTo>
                    <a:pt x="101675" y="73997"/>
                  </a:lnTo>
                  <a:lnTo>
                    <a:pt x="95346" y="84312"/>
                  </a:lnTo>
                  <a:lnTo>
                    <a:pt x="88822" y="94924"/>
                  </a:lnTo>
                  <a:lnTo>
                    <a:pt x="82319" y="105794"/>
                  </a:lnTo>
                  <a:lnTo>
                    <a:pt x="76184" y="117143"/>
                  </a:lnTo>
                  <a:lnTo>
                    <a:pt x="70575" y="129065"/>
                  </a:lnTo>
                  <a:lnTo>
                    <a:pt x="65319" y="141357"/>
                  </a:lnTo>
                  <a:lnTo>
                    <a:pt x="60022" y="153614"/>
                  </a:lnTo>
                  <a:lnTo>
                    <a:pt x="54460" y="165607"/>
                  </a:lnTo>
                  <a:lnTo>
                    <a:pt x="48739" y="177441"/>
                  </a:lnTo>
                  <a:lnTo>
                    <a:pt x="43200" y="189454"/>
                  </a:lnTo>
                  <a:lnTo>
                    <a:pt x="38032" y="201832"/>
                  </a:lnTo>
                  <a:lnTo>
                    <a:pt x="33426" y="214604"/>
                  </a:lnTo>
                  <a:lnTo>
                    <a:pt x="29638" y="227717"/>
                  </a:lnTo>
                  <a:lnTo>
                    <a:pt x="26738" y="241085"/>
                  </a:lnTo>
                  <a:lnTo>
                    <a:pt x="25114" y="254147"/>
                  </a:lnTo>
                  <a:lnTo>
                    <a:pt x="25530" y="265925"/>
                  </a:lnTo>
                  <a:lnTo>
                    <a:pt x="28218" y="275975"/>
                  </a:lnTo>
                  <a:lnTo>
                    <a:pt x="32783" y="283872"/>
                  </a:lnTo>
                  <a:lnTo>
                    <a:pt x="38521" y="288978"/>
                  </a:lnTo>
                  <a:lnTo>
                    <a:pt x="44894" y="291221"/>
                  </a:lnTo>
                  <a:lnTo>
                    <a:pt x="51593" y="290984"/>
                  </a:lnTo>
                  <a:lnTo>
                    <a:pt x="58455" y="288789"/>
                  </a:lnTo>
                  <a:lnTo>
                    <a:pt x="65398" y="285137"/>
                  </a:lnTo>
                  <a:lnTo>
                    <a:pt x="72379" y="280437"/>
                  </a:lnTo>
                  <a:lnTo>
                    <a:pt x="79381" y="275001"/>
                  </a:lnTo>
                  <a:lnTo>
                    <a:pt x="86382" y="269046"/>
                  </a:lnTo>
                  <a:lnTo>
                    <a:pt x="93050" y="262405"/>
                  </a:lnTo>
                  <a:lnTo>
                    <a:pt x="98771" y="254577"/>
                  </a:lnTo>
                  <a:lnTo>
                    <a:pt x="103274" y="245383"/>
                  </a:lnTo>
                  <a:lnTo>
                    <a:pt x="106296" y="235105"/>
                  </a:lnTo>
                  <a:lnTo>
                    <a:pt x="107425" y="224287"/>
                  </a:lnTo>
                  <a:lnTo>
                    <a:pt x="106625" y="213312"/>
                  </a:lnTo>
                  <a:lnTo>
                    <a:pt x="104157" y="202520"/>
                  </a:lnTo>
                  <a:lnTo>
                    <a:pt x="100374" y="192281"/>
                  </a:lnTo>
                  <a:lnTo>
                    <a:pt x="95611" y="182732"/>
                  </a:lnTo>
                  <a:lnTo>
                    <a:pt x="90148" y="173830"/>
                  </a:lnTo>
                  <a:lnTo>
                    <a:pt x="84190" y="165457"/>
                  </a:lnTo>
                  <a:lnTo>
                    <a:pt x="77890" y="157482"/>
                  </a:lnTo>
                  <a:lnTo>
                    <a:pt x="71356" y="149631"/>
                  </a:lnTo>
                  <a:lnTo>
                    <a:pt x="64664" y="141513"/>
                  </a:lnTo>
                  <a:lnTo>
                    <a:pt x="57864" y="132938"/>
                  </a:lnTo>
                  <a:lnTo>
                    <a:pt x="50992" y="124060"/>
                  </a:lnTo>
                  <a:lnTo>
                    <a:pt x="44071" y="115253"/>
                  </a:lnTo>
                  <a:lnTo>
                    <a:pt x="37118" y="106737"/>
                  </a:lnTo>
                  <a:lnTo>
                    <a:pt x="30143" y="98563"/>
                  </a:lnTo>
                  <a:lnTo>
                    <a:pt x="23153" y="90694"/>
                  </a:lnTo>
                  <a:lnTo>
                    <a:pt x="16168" y="83064"/>
                  </a:lnTo>
                  <a:lnTo>
                    <a:pt x="9681" y="75448"/>
                  </a:lnTo>
                  <a:lnTo>
                    <a:pt x="4615" y="67489"/>
                  </a:lnTo>
                  <a:lnTo>
                    <a:pt x="1367" y="59022"/>
                  </a:lnTo>
                  <a:lnTo>
                    <a:pt x="0" y="50214"/>
                  </a:lnTo>
                  <a:lnTo>
                    <a:pt x="522" y="41456"/>
                  </a:lnTo>
                  <a:lnTo>
                    <a:pt x="2730" y="32977"/>
                  </a:lnTo>
                  <a:lnTo>
                    <a:pt x="6465" y="24997"/>
                  </a:lnTo>
                  <a:lnTo>
                    <a:pt x="11706" y="17791"/>
                  </a:lnTo>
                  <a:lnTo>
                    <a:pt x="18299" y="11438"/>
                  </a:lnTo>
                  <a:lnTo>
                    <a:pt x="25994" y="6173"/>
                  </a:lnTo>
                  <a:lnTo>
                    <a:pt x="34528" y="2459"/>
                  </a:lnTo>
                  <a:lnTo>
                    <a:pt x="43671" y="410"/>
                  </a:lnTo>
                  <a:lnTo>
                    <a:pt x="53079" y="0"/>
                  </a:lnTo>
                  <a:lnTo>
                    <a:pt x="62316" y="1237"/>
                  </a:lnTo>
                  <a:lnTo>
                    <a:pt x="71187" y="3975"/>
                  </a:lnTo>
                  <a:lnTo>
                    <a:pt x="80208" y="7839"/>
                  </a:lnTo>
                  <a:lnTo>
                    <a:pt x="90494" y="13505"/>
                  </a:lnTo>
                  <a:lnTo>
                    <a:pt x="103930" y="220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7013413" y="4928860"/>
              <a:ext cx="1113047" cy="1016380"/>
            </a:xfrm>
            <a:custGeom>
              <a:avLst/>
              <a:gdLst/>
              <a:ahLst/>
              <a:cxnLst/>
              <a:rect l="0" t="0" r="0" b="0"/>
              <a:pathLst>
                <a:path w="1113047" h="1016380">
                  <a:moveTo>
                    <a:pt x="430234" y="72176"/>
                  </a:moveTo>
                  <a:lnTo>
                    <a:pt x="418499" y="69376"/>
                  </a:lnTo>
                  <a:lnTo>
                    <a:pt x="407370" y="67874"/>
                  </a:lnTo>
                  <a:lnTo>
                    <a:pt x="395776" y="67573"/>
                  </a:lnTo>
                  <a:lnTo>
                    <a:pt x="383788" y="68425"/>
                  </a:lnTo>
                  <a:lnTo>
                    <a:pt x="371777" y="70541"/>
                  </a:lnTo>
                  <a:lnTo>
                    <a:pt x="359964" y="73863"/>
                  </a:lnTo>
                  <a:lnTo>
                    <a:pt x="348092" y="78198"/>
                  </a:lnTo>
                  <a:lnTo>
                    <a:pt x="335526" y="83317"/>
                  </a:lnTo>
                  <a:lnTo>
                    <a:pt x="321975" y="89015"/>
                  </a:lnTo>
                  <a:lnTo>
                    <a:pt x="307941" y="95126"/>
                  </a:lnTo>
                  <a:lnTo>
                    <a:pt x="294509" y="101527"/>
                  </a:lnTo>
                  <a:lnTo>
                    <a:pt x="282251" y="108132"/>
                  </a:lnTo>
                  <a:lnTo>
                    <a:pt x="271243" y="115042"/>
                  </a:lnTo>
                  <a:lnTo>
                    <a:pt x="261315" y="122519"/>
                  </a:lnTo>
                  <a:lnTo>
                    <a:pt x="252232" y="130660"/>
                  </a:lnTo>
                  <a:lnTo>
                    <a:pt x="243776" y="139246"/>
                  </a:lnTo>
                  <a:lnTo>
                    <a:pt x="235768" y="147856"/>
                  </a:lnTo>
                  <a:lnTo>
                    <a:pt x="228075" y="156245"/>
                  </a:lnTo>
                  <a:lnTo>
                    <a:pt x="220599" y="164503"/>
                  </a:lnTo>
                  <a:lnTo>
                    <a:pt x="213272" y="172961"/>
                  </a:lnTo>
                  <a:lnTo>
                    <a:pt x="206041" y="181796"/>
                  </a:lnTo>
                  <a:lnTo>
                    <a:pt x="198711" y="190865"/>
                  </a:lnTo>
                  <a:lnTo>
                    <a:pt x="190951" y="199806"/>
                  </a:lnTo>
                  <a:lnTo>
                    <a:pt x="182620" y="208421"/>
                  </a:lnTo>
                  <a:lnTo>
                    <a:pt x="173907" y="216833"/>
                  </a:lnTo>
                  <a:lnTo>
                    <a:pt x="165213" y="225395"/>
                  </a:lnTo>
                  <a:lnTo>
                    <a:pt x="156772" y="234308"/>
                  </a:lnTo>
                  <a:lnTo>
                    <a:pt x="148648" y="243769"/>
                  </a:lnTo>
                  <a:lnTo>
                    <a:pt x="140812" y="254039"/>
                  </a:lnTo>
                  <a:lnTo>
                    <a:pt x="133210" y="265171"/>
                  </a:lnTo>
                  <a:lnTo>
                    <a:pt x="125783" y="276902"/>
                  </a:lnTo>
                  <a:lnTo>
                    <a:pt x="118481" y="288769"/>
                  </a:lnTo>
                  <a:lnTo>
                    <a:pt x="111269" y="300494"/>
                  </a:lnTo>
                  <a:lnTo>
                    <a:pt x="104119" y="312145"/>
                  </a:lnTo>
                  <a:lnTo>
                    <a:pt x="97011" y="324033"/>
                  </a:lnTo>
                  <a:lnTo>
                    <a:pt x="89933" y="336327"/>
                  </a:lnTo>
                  <a:lnTo>
                    <a:pt x="82874" y="349043"/>
                  </a:lnTo>
                  <a:lnTo>
                    <a:pt x="75829" y="362118"/>
                  </a:lnTo>
                  <a:lnTo>
                    <a:pt x="68797" y="375470"/>
                  </a:lnTo>
                  <a:lnTo>
                    <a:pt x="61939" y="388860"/>
                  </a:lnTo>
                  <a:lnTo>
                    <a:pt x="55560" y="401924"/>
                  </a:lnTo>
                  <a:lnTo>
                    <a:pt x="49789" y="414491"/>
                  </a:lnTo>
                  <a:lnTo>
                    <a:pt x="44592" y="426726"/>
                  </a:lnTo>
                  <a:lnTo>
                    <a:pt x="39868" y="439014"/>
                  </a:lnTo>
                  <a:lnTo>
                    <a:pt x="35503" y="451581"/>
                  </a:lnTo>
                  <a:lnTo>
                    <a:pt x="31401" y="464481"/>
                  </a:lnTo>
                  <a:lnTo>
                    <a:pt x="27485" y="477680"/>
                  </a:lnTo>
                  <a:lnTo>
                    <a:pt x="23700" y="491115"/>
                  </a:lnTo>
                  <a:lnTo>
                    <a:pt x="20004" y="504562"/>
                  </a:lnTo>
                  <a:lnTo>
                    <a:pt x="16369" y="517662"/>
                  </a:lnTo>
                  <a:lnTo>
                    <a:pt x="12779" y="530268"/>
                  </a:lnTo>
                  <a:lnTo>
                    <a:pt x="9387" y="543038"/>
                  </a:lnTo>
                  <a:lnTo>
                    <a:pt x="6487" y="557282"/>
                  </a:lnTo>
                  <a:lnTo>
                    <a:pt x="4205" y="573612"/>
                  </a:lnTo>
                  <a:lnTo>
                    <a:pt x="2505" y="591820"/>
                  </a:lnTo>
                  <a:lnTo>
                    <a:pt x="1280" y="611264"/>
                  </a:lnTo>
                  <a:lnTo>
                    <a:pt x="423" y="631420"/>
                  </a:lnTo>
                  <a:lnTo>
                    <a:pt x="0" y="651971"/>
                  </a:lnTo>
                  <a:lnTo>
                    <a:pt x="241" y="672738"/>
                  </a:lnTo>
                  <a:lnTo>
                    <a:pt x="1216" y="693621"/>
                  </a:lnTo>
                  <a:lnTo>
                    <a:pt x="2854" y="714404"/>
                  </a:lnTo>
                  <a:lnTo>
                    <a:pt x="5024" y="734752"/>
                  </a:lnTo>
                  <a:lnTo>
                    <a:pt x="7599" y="754508"/>
                  </a:lnTo>
                  <a:lnTo>
                    <a:pt x="10633" y="773370"/>
                  </a:lnTo>
                  <a:lnTo>
                    <a:pt x="14348" y="790818"/>
                  </a:lnTo>
                  <a:lnTo>
                    <a:pt x="18815" y="806703"/>
                  </a:lnTo>
                  <a:lnTo>
                    <a:pt x="24119" y="821184"/>
                  </a:lnTo>
                  <a:lnTo>
                    <a:pt x="30436" y="834540"/>
                  </a:lnTo>
                  <a:lnTo>
                    <a:pt x="37765" y="847048"/>
                  </a:lnTo>
                  <a:lnTo>
                    <a:pt x="45956" y="858943"/>
                  </a:lnTo>
                  <a:lnTo>
                    <a:pt x="54826" y="870406"/>
                  </a:lnTo>
                  <a:lnTo>
                    <a:pt x="64197" y="881564"/>
                  </a:lnTo>
                  <a:lnTo>
                    <a:pt x="73930" y="892348"/>
                  </a:lnTo>
                  <a:lnTo>
                    <a:pt x="83916" y="902517"/>
                  </a:lnTo>
                  <a:lnTo>
                    <a:pt x="94081" y="911986"/>
                  </a:lnTo>
                  <a:lnTo>
                    <a:pt x="104533" y="920819"/>
                  </a:lnTo>
                  <a:lnTo>
                    <a:pt x="115544" y="929138"/>
                  </a:lnTo>
                  <a:lnTo>
                    <a:pt x="127217" y="937068"/>
                  </a:lnTo>
                  <a:lnTo>
                    <a:pt x="139669" y="944716"/>
                  </a:lnTo>
                  <a:lnTo>
                    <a:pt x="153092" y="952167"/>
                  </a:lnTo>
                  <a:lnTo>
                    <a:pt x="167488" y="959474"/>
                  </a:lnTo>
                  <a:lnTo>
                    <a:pt x="182392" y="966518"/>
                  </a:lnTo>
                  <a:lnTo>
                    <a:pt x="197009" y="973022"/>
                  </a:lnTo>
                  <a:lnTo>
                    <a:pt x="210925" y="978873"/>
                  </a:lnTo>
                  <a:lnTo>
                    <a:pt x="224556" y="983953"/>
                  </a:lnTo>
                  <a:lnTo>
                    <a:pt x="238921" y="988067"/>
                  </a:lnTo>
                  <a:lnTo>
                    <a:pt x="254541" y="991208"/>
                  </a:lnTo>
                  <a:lnTo>
                    <a:pt x="270965" y="993674"/>
                  </a:lnTo>
                  <a:lnTo>
                    <a:pt x="287084" y="995952"/>
                  </a:lnTo>
                  <a:lnTo>
                    <a:pt x="302274" y="998342"/>
                  </a:lnTo>
                  <a:lnTo>
                    <a:pt x="316898" y="1000950"/>
                  </a:lnTo>
                  <a:lnTo>
                    <a:pt x="331996" y="1003781"/>
                  </a:lnTo>
                  <a:lnTo>
                    <a:pt x="348153" y="1006795"/>
                  </a:lnTo>
                  <a:lnTo>
                    <a:pt x="365465" y="1009784"/>
                  </a:lnTo>
                  <a:lnTo>
                    <a:pt x="383783" y="1012405"/>
                  </a:lnTo>
                  <a:lnTo>
                    <a:pt x="402884" y="1014491"/>
                  </a:lnTo>
                  <a:lnTo>
                    <a:pt x="422238" y="1015890"/>
                  </a:lnTo>
                  <a:lnTo>
                    <a:pt x="441066" y="1016379"/>
                  </a:lnTo>
                  <a:lnTo>
                    <a:pt x="458987" y="1015927"/>
                  </a:lnTo>
                  <a:lnTo>
                    <a:pt x="476308" y="1014658"/>
                  </a:lnTo>
                  <a:lnTo>
                    <a:pt x="493776" y="1012744"/>
                  </a:lnTo>
                  <a:lnTo>
                    <a:pt x="511832" y="1010348"/>
                  </a:lnTo>
                  <a:lnTo>
                    <a:pt x="530573" y="1007606"/>
                  </a:lnTo>
                  <a:lnTo>
                    <a:pt x="549926" y="1004620"/>
                  </a:lnTo>
                  <a:lnTo>
                    <a:pt x="569759" y="1001465"/>
                  </a:lnTo>
                  <a:lnTo>
                    <a:pt x="589620" y="998196"/>
                  </a:lnTo>
                  <a:lnTo>
                    <a:pt x="608795" y="994848"/>
                  </a:lnTo>
                  <a:lnTo>
                    <a:pt x="626955" y="991442"/>
                  </a:lnTo>
                  <a:lnTo>
                    <a:pt x="644435" y="987832"/>
                  </a:lnTo>
                  <a:lnTo>
                    <a:pt x="662012" y="983722"/>
                  </a:lnTo>
                  <a:lnTo>
                    <a:pt x="680122" y="978992"/>
                  </a:lnTo>
                  <a:lnTo>
                    <a:pt x="698220" y="973679"/>
                  </a:lnTo>
                  <a:lnTo>
                    <a:pt x="715012" y="967888"/>
                  </a:lnTo>
                  <a:lnTo>
                    <a:pt x="729868" y="961736"/>
                  </a:lnTo>
                  <a:lnTo>
                    <a:pt x="742960" y="955487"/>
                  </a:lnTo>
                  <a:lnTo>
                    <a:pt x="754904" y="949526"/>
                  </a:lnTo>
                  <a:lnTo>
                    <a:pt x="766196" y="944038"/>
                  </a:lnTo>
                  <a:lnTo>
                    <a:pt x="777139" y="939033"/>
                  </a:lnTo>
                  <a:lnTo>
                    <a:pt x="787894" y="934437"/>
                  </a:lnTo>
                  <a:lnTo>
                    <a:pt x="798550" y="930155"/>
                  </a:lnTo>
                  <a:lnTo>
                    <a:pt x="809151" y="925938"/>
                  </a:lnTo>
                  <a:lnTo>
                    <a:pt x="819722" y="921414"/>
                  </a:lnTo>
                  <a:lnTo>
                    <a:pt x="830271" y="916401"/>
                  </a:lnTo>
                  <a:lnTo>
                    <a:pt x="840641" y="910897"/>
                  </a:lnTo>
                  <a:lnTo>
                    <a:pt x="850531" y="904978"/>
                  </a:lnTo>
                  <a:lnTo>
                    <a:pt x="859817" y="898740"/>
                  </a:lnTo>
                  <a:lnTo>
                    <a:pt x="868697" y="892433"/>
                  </a:lnTo>
                  <a:lnTo>
                    <a:pt x="877579" y="886433"/>
                  </a:lnTo>
                  <a:lnTo>
                    <a:pt x="886703" y="880915"/>
                  </a:lnTo>
                  <a:lnTo>
                    <a:pt x="895967" y="875719"/>
                  </a:lnTo>
                  <a:lnTo>
                    <a:pt x="905040" y="870464"/>
                  </a:lnTo>
                  <a:lnTo>
                    <a:pt x="913742" y="864920"/>
                  </a:lnTo>
                  <a:lnTo>
                    <a:pt x="922213" y="858873"/>
                  </a:lnTo>
                  <a:lnTo>
                    <a:pt x="930813" y="852049"/>
                  </a:lnTo>
                  <a:lnTo>
                    <a:pt x="939744" y="844383"/>
                  </a:lnTo>
                  <a:lnTo>
                    <a:pt x="948877" y="836132"/>
                  </a:lnTo>
                  <a:lnTo>
                    <a:pt x="957862" y="827754"/>
                  </a:lnTo>
                  <a:lnTo>
                    <a:pt x="966504" y="819522"/>
                  </a:lnTo>
                  <a:lnTo>
                    <a:pt x="974935" y="811198"/>
                  </a:lnTo>
                  <a:lnTo>
                    <a:pt x="983510" y="802165"/>
                  </a:lnTo>
                  <a:lnTo>
                    <a:pt x="992422" y="792127"/>
                  </a:lnTo>
                  <a:lnTo>
                    <a:pt x="1001543" y="781266"/>
                  </a:lnTo>
                  <a:lnTo>
                    <a:pt x="1010521" y="770050"/>
                  </a:lnTo>
                  <a:lnTo>
                    <a:pt x="1019154" y="758791"/>
                  </a:lnTo>
                  <a:lnTo>
                    <a:pt x="1027408" y="747297"/>
                  </a:lnTo>
                  <a:lnTo>
                    <a:pt x="1035332" y="734990"/>
                  </a:lnTo>
                  <a:lnTo>
                    <a:pt x="1042994" y="721598"/>
                  </a:lnTo>
                  <a:lnTo>
                    <a:pt x="1050462" y="707164"/>
                  </a:lnTo>
                  <a:lnTo>
                    <a:pt x="1057788" y="691865"/>
                  </a:lnTo>
                  <a:lnTo>
                    <a:pt x="1065014" y="675911"/>
                  </a:lnTo>
                  <a:lnTo>
                    <a:pt x="1072003" y="659807"/>
                  </a:lnTo>
                  <a:lnTo>
                    <a:pt x="1078470" y="644309"/>
                  </a:lnTo>
                  <a:lnTo>
                    <a:pt x="1084301" y="629766"/>
                  </a:lnTo>
                  <a:lnTo>
                    <a:pt x="1089538" y="615698"/>
                  </a:lnTo>
                  <a:lnTo>
                    <a:pt x="1094289" y="601033"/>
                  </a:lnTo>
                  <a:lnTo>
                    <a:pt x="1098667" y="585194"/>
                  </a:lnTo>
                  <a:lnTo>
                    <a:pt x="1102608" y="568112"/>
                  </a:lnTo>
                  <a:lnTo>
                    <a:pt x="1105882" y="549954"/>
                  </a:lnTo>
                  <a:lnTo>
                    <a:pt x="1108419" y="530959"/>
                  </a:lnTo>
                  <a:lnTo>
                    <a:pt x="1110295" y="511507"/>
                  </a:lnTo>
                  <a:lnTo>
                    <a:pt x="1111636" y="492083"/>
                  </a:lnTo>
                  <a:lnTo>
                    <a:pt x="1112570" y="472960"/>
                  </a:lnTo>
                  <a:lnTo>
                    <a:pt x="1113046" y="454530"/>
                  </a:lnTo>
                  <a:lnTo>
                    <a:pt x="1112841" y="437373"/>
                  </a:lnTo>
                  <a:lnTo>
                    <a:pt x="1111889" y="421675"/>
                  </a:lnTo>
                  <a:lnTo>
                    <a:pt x="1110268" y="406981"/>
                  </a:lnTo>
                  <a:lnTo>
                    <a:pt x="1108109" y="392417"/>
                  </a:lnTo>
                  <a:lnTo>
                    <a:pt x="1105544" y="377471"/>
                  </a:lnTo>
                  <a:lnTo>
                    <a:pt x="1102687" y="362310"/>
                  </a:lnTo>
                  <a:lnTo>
                    <a:pt x="1099624" y="347578"/>
                  </a:lnTo>
                  <a:lnTo>
                    <a:pt x="1096409" y="333618"/>
                  </a:lnTo>
                  <a:lnTo>
                    <a:pt x="1092758" y="320141"/>
                  </a:lnTo>
                  <a:lnTo>
                    <a:pt x="1088090" y="306420"/>
                  </a:lnTo>
                  <a:lnTo>
                    <a:pt x="1082171" y="292055"/>
                  </a:lnTo>
                  <a:lnTo>
                    <a:pt x="1075245" y="277457"/>
                  </a:lnTo>
                  <a:lnTo>
                    <a:pt x="1067832" y="263637"/>
                  </a:lnTo>
                  <a:lnTo>
                    <a:pt x="1060287" y="251108"/>
                  </a:lnTo>
                  <a:lnTo>
                    <a:pt x="1052614" y="239576"/>
                  </a:lnTo>
                  <a:lnTo>
                    <a:pt x="1044555" y="228232"/>
                  </a:lnTo>
                  <a:lnTo>
                    <a:pt x="1035993" y="216566"/>
                  </a:lnTo>
                  <a:lnTo>
                    <a:pt x="1027107" y="204578"/>
                  </a:lnTo>
                  <a:lnTo>
                    <a:pt x="1018290" y="192589"/>
                  </a:lnTo>
                  <a:lnTo>
                    <a:pt x="1009764" y="180818"/>
                  </a:lnTo>
                  <a:lnTo>
                    <a:pt x="1001581" y="169488"/>
                  </a:lnTo>
                  <a:lnTo>
                    <a:pt x="993705" y="158886"/>
                  </a:lnTo>
                  <a:lnTo>
                    <a:pt x="986060" y="149089"/>
                  </a:lnTo>
                  <a:lnTo>
                    <a:pt x="978096" y="139851"/>
                  </a:lnTo>
                  <a:lnTo>
                    <a:pt x="968837" y="130720"/>
                  </a:lnTo>
                  <a:lnTo>
                    <a:pt x="957858" y="121423"/>
                  </a:lnTo>
                  <a:lnTo>
                    <a:pt x="945226" y="111871"/>
                  </a:lnTo>
                  <a:lnTo>
                    <a:pt x="931225" y="102072"/>
                  </a:lnTo>
                  <a:lnTo>
                    <a:pt x="916185" y="92078"/>
                  </a:lnTo>
                  <a:lnTo>
                    <a:pt x="900716" y="82264"/>
                  </a:lnTo>
                  <a:lnTo>
                    <a:pt x="885652" y="73288"/>
                  </a:lnTo>
                  <a:lnTo>
                    <a:pt x="871418" y="65437"/>
                  </a:lnTo>
                  <a:lnTo>
                    <a:pt x="858069" y="58505"/>
                  </a:lnTo>
                  <a:lnTo>
                    <a:pt x="845482" y="52003"/>
                  </a:lnTo>
                  <a:lnTo>
                    <a:pt x="833494" y="45592"/>
                  </a:lnTo>
                  <a:lnTo>
                    <a:pt x="821949" y="39284"/>
                  </a:lnTo>
                  <a:lnTo>
                    <a:pt x="810721" y="33340"/>
                  </a:lnTo>
                  <a:lnTo>
                    <a:pt x="799697" y="27893"/>
                  </a:lnTo>
                  <a:lnTo>
                    <a:pt x="788154" y="22929"/>
                  </a:lnTo>
                  <a:lnTo>
                    <a:pt x="774815" y="18369"/>
                  </a:lnTo>
                  <a:lnTo>
                    <a:pt x="759127" y="14122"/>
                  </a:lnTo>
                  <a:lnTo>
                    <a:pt x="741198" y="10270"/>
                  </a:lnTo>
                  <a:lnTo>
                    <a:pt x="721418" y="7056"/>
                  </a:lnTo>
                  <a:lnTo>
                    <a:pt x="700235" y="4559"/>
                  </a:lnTo>
                  <a:lnTo>
                    <a:pt x="678522" y="2713"/>
                  </a:lnTo>
                  <a:lnTo>
                    <a:pt x="657501" y="1391"/>
                  </a:lnTo>
                  <a:lnTo>
                    <a:pt x="637787" y="468"/>
                  </a:lnTo>
                  <a:lnTo>
                    <a:pt x="619607" y="0"/>
                  </a:lnTo>
                  <a:lnTo>
                    <a:pt x="603074" y="210"/>
                  </a:lnTo>
                  <a:lnTo>
                    <a:pt x="588057" y="1166"/>
                  </a:lnTo>
                  <a:lnTo>
                    <a:pt x="574121" y="2791"/>
                  </a:lnTo>
                  <a:lnTo>
                    <a:pt x="560667" y="4952"/>
                  </a:lnTo>
                  <a:lnTo>
                    <a:pt x="547305" y="7518"/>
                  </a:lnTo>
                  <a:lnTo>
                    <a:pt x="533868" y="10375"/>
                  </a:lnTo>
                  <a:lnTo>
                    <a:pt x="520306" y="13439"/>
                  </a:lnTo>
                  <a:lnTo>
                    <a:pt x="506623" y="16650"/>
                  </a:lnTo>
                  <a:lnTo>
                    <a:pt x="492841" y="20127"/>
                  </a:lnTo>
                  <a:lnTo>
                    <a:pt x="478982" y="24147"/>
                  </a:lnTo>
                  <a:lnTo>
                    <a:pt x="465069" y="28814"/>
                  </a:lnTo>
                  <a:lnTo>
                    <a:pt x="451115" y="33914"/>
                  </a:lnTo>
                  <a:lnTo>
                    <a:pt x="437136" y="39030"/>
                  </a:lnTo>
                  <a:lnTo>
                    <a:pt x="423136" y="43919"/>
                  </a:lnTo>
                  <a:lnTo>
                    <a:pt x="409124" y="48676"/>
                  </a:lnTo>
                  <a:lnTo>
                    <a:pt x="395103" y="53629"/>
                  </a:lnTo>
                  <a:lnTo>
                    <a:pt x="381077" y="58966"/>
                  </a:lnTo>
                  <a:lnTo>
                    <a:pt x="367048" y="64873"/>
                  </a:lnTo>
                  <a:lnTo>
                    <a:pt x="353014" y="71604"/>
                  </a:lnTo>
                  <a:lnTo>
                    <a:pt x="338976" y="79207"/>
                  </a:lnTo>
                  <a:lnTo>
                    <a:pt x="324767" y="87415"/>
                  </a:lnTo>
                  <a:lnTo>
                    <a:pt x="310082" y="95764"/>
                  </a:lnTo>
                  <a:lnTo>
                    <a:pt x="294801" y="103973"/>
                  </a:lnTo>
                  <a:lnTo>
                    <a:pt x="279284" y="112111"/>
                  </a:lnTo>
                  <a:lnTo>
                    <a:pt x="264247" y="120487"/>
                  </a:lnTo>
                  <a:lnTo>
                    <a:pt x="250064" y="129262"/>
                  </a:lnTo>
                  <a:lnTo>
                    <a:pt x="236832" y="138183"/>
                  </a:lnTo>
                  <a:lnTo>
                    <a:pt x="223028" y="147651"/>
                  </a:lnTo>
                  <a:lnTo>
                    <a:pt x="205209" y="159615"/>
                  </a:lnTo>
                  <a:lnTo>
                    <a:pt x="177551" y="17746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4" name="Freeform 83"/>
          <p:cNvSpPr/>
          <p:nvPr/>
        </p:nvSpPr>
        <p:spPr>
          <a:xfrm>
            <a:off x="6685595" y="4464082"/>
            <a:ext cx="252686" cy="115815"/>
          </a:xfrm>
          <a:custGeom>
            <a:avLst/>
            <a:gdLst/>
            <a:ahLst/>
            <a:cxnLst/>
            <a:rect l="0" t="0" r="0" b="0"/>
            <a:pathLst>
              <a:path w="252686" h="115815">
                <a:moveTo>
                  <a:pt x="252685" y="0"/>
                </a:moveTo>
                <a:lnTo>
                  <a:pt x="191574" y="25195"/>
                </a:lnTo>
                <a:lnTo>
                  <a:pt x="137142" y="45245"/>
                </a:lnTo>
                <a:lnTo>
                  <a:pt x="81145" y="74575"/>
                </a:lnTo>
                <a:lnTo>
                  <a:pt x="18312" y="106571"/>
                </a:lnTo>
                <a:lnTo>
                  <a:pt x="0" y="115814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Freeform 84"/>
          <p:cNvSpPr/>
          <p:nvPr/>
        </p:nvSpPr>
        <p:spPr>
          <a:xfrm>
            <a:off x="8643896" y="4379855"/>
            <a:ext cx="547483" cy="189513"/>
          </a:xfrm>
          <a:custGeom>
            <a:avLst/>
            <a:gdLst/>
            <a:ahLst/>
            <a:cxnLst/>
            <a:rect l="0" t="0" r="0" b="0"/>
            <a:pathLst>
              <a:path w="547483" h="189513">
                <a:moveTo>
                  <a:pt x="547482" y="0"/>
                </a:moveTo>
                <a:lnTo>
                  <a:pt x="488865" y="5589"/>
                </a:lnTo>
                <a:lnTo>
                  <a:pt x="428625" y="17958"/>
                </a:lnTo>
                <a:lnTo>
                  <a:pt x="377385" y="31666"/>
                </a:lnTo>
                <a:lnTo>
                  <a:pt x="322550" y="45639"/>
                </a:lnTo>
                <a:lnTo>
                  <a:pt x="266658" y="66900"/>
                </a:lnTo>
                <a:lnTo>
                  <a:pt x="210558" y="86697"/>
                </a:lnTo>
                <a:lnTo>
                  <a:pt x="148826" y="112792"/>
                </a:lnTo>
                <a:lnTo>
                  <a:pt x="97650" y="139094"/>
                </a:lnTo>
                <a:lnTo>
                  <a:pt x="44765" y="169848"/>
                </a:lnTo>
                <a:lnTo>
                  <a:pt x="0" y="189512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484310" y="252683"/>
            <a:ext cx="1063380" cy="585342"/>
            <a:chOff x="484310" y="252683"/>
            <a:chExt cx="1063380" cy="585342"/>
          </a:xfrm>
        </p:grpSpPr>
        <p:sp>
          <p:nvSpPr>
            <p:cNvPr id="2" name="Freeform 1"/>
            <p:cNvSpPr/>
            <p:nvPr/>
          </p:nvSpPr>
          <p:spPr>
            <a:xfrm>
              <a:off x="484310" y="368497"/>
              <a:ext cx="240117" cy="453965"/>
            </a:xfrm>
            <a:custGeom>
              <a:avLst/>
              <a:gdLst/>
              <a:ahLst/>
              <a:cxnLst/>
              <a:rect l="0" t="0" r="0" b="0"/>
              <a:pathLst>
                <a:path w="240117" h="453965">
                  <a:moveTo>
                    <a:pt x="73700" y="0"/>
                  </a:moveTo>
                  <a:lnTo>
                    <a:pt x="67899" y="8801"/>
                  </a:lnTo>
                  <a:lnTo>
                    <a:pt x="62975" y="17148"/>
                  </a:lnTo>
                  <a:lnTo>
                    <a:pt x="58468" y="25847"/>
                  </a:lnTo>
                  <a:lnTo>
                    <a:pt x="54074" y="34967"/>
                  </a:lnTo>
                  <a:lnTo>
                    <a:pt x="49412" y="44462"/>
                  </a:lnTo>
                  <a:lnTo>
                    <a:pt x="44298" y="54255"/>
                  </a:lnTo>
                  <a:lnTo>
                    <a:pt x="38720" y="64269"/>
                  </a:lnTo>
                  <a:lnTo>
                    <a:pt x="32748" y="74442"/>
                  </a:lnTo>
                  <a:lnTo>
                    <a:pt x="26467" y="84672"/>
                  </a:lnTo>
                  <a:lnTo>
                    <a:pt x="19889" y="92917"/>
                  </a:lnTo>
                  <a:lnTo>
                    <a:pt x="13742" y="95979"/>
                  </a:lnTo>
                  <a:lnTo>
                    <a:pt x="9484" y="93984"/>
                  </a:lnTo>
                  <a:lnTo>
                    <a:pt x="7660" y="88921"/>
                  </a:lnTo>
                  <a:lnTo>
                    <a:pt x="8110" y="82384"/>
                  </a:lnTo>
                  <a:lnTo>
                    <a:pt x="10414" y="75250"/>
                  </a:lnTo>
                  <a:lnTo>
                    <a:pt x="14123" y="67933"/>
                  </a:lnTo>
                  <a:lnTo>
                    <a:pt x="18854" y="60605"/>
                  </a:lnTo>
                  <a:lnTo>
                    <a:pt x="24307" y="53324"/>
                  </a:lnTo>
                  <a:lnTo>
                    <a:pt x="30262" y="46104"/>
                  </a:lnTo>
                  <a:lnTo>
                    <a:pt x="36571" y="38947"/>
                  </a:lnTo>
                  <a:lnTo>
                    <a:pt x="43452" y="32169"/>
                  </a:lnTo>
                  <a:lnTo>
                    <a:pt x="51442" y="26373"/>
                  </a:lnTo>
                  <a:lnTo>
                    <a:pt x="60745" y="21815"/>
                  </a:lnTo>
                  <a:lnTo>
                    <a:pt x="71096" y="18586"/>
                  </a:lnTo>
                  <a:lnTo>
                    <a:pt x="81963" y="16785"/>
                  </a:lnTo>
                  <a:lnTo>
                    <a:pt x="92966" y="16324"/>
                  </a:lnTo>
                  <a:lnTo>
                    <a:pt x="103607" y="17303"/>
                  </a:lnTo>
                  <a:lnTo>
                    <a:pt x="113213" y="20079"/>
                  </a:lnTo>
                  <a:lnTo>
                    <a:pt x="121518" y="24686"/>
                  </a:lnTo>
                  <a:lnTo>
                    <a:pt x="128601" y="30879"/>
                  </a:lnTo>
                  <a:lnTo>
                    <a:pt x="134682" y="38324"/>
                  </a:lnTo>
                  <a:lnTo>
                    <a:pt x="139991" y="46705"/>
                  </a:lnTo>
                  <a:lnTo>
                    <a:pt x="144406" y="55923"/>
                  </a:lnTo>
                  <a:lnTo>
                    <a:pt x="147476" y="66088"/>
                  </a:lnTo>
                  <a:lnTo>
                    <a:pt x="149062" y="77179"/>
                  </a:lnTo>
                  <a:lnTo>
                    <a:pt x="149315" y="88898"/>
                  </a:lnTo>
                  <a:lnTo>
                    <a:pt x="148497" y="100763"/>
                  </a:lnTo>
                  <a:lnTo>
                    <a:pt x="146868" y="112485"/>
                  </a:lnTo>
                  <a:lnTo>
                    <a:pt x="144487" y="123966"/>
                  </a:lnTo>
                  <a:lnTo>
                    <a:pt x="141220" y="135209"/>
                  </a:lnTo>
                  <a:lnTo>
                    <a:pt x="137057" y="146249"/>
                  </a:lnTo>
                  <a:lnTo>
                    <a:pt x="131957" y="156967"/>
                  </a:lnTo>
                  <a:lnTo>
                    <a:pt x="125777" y="167099"/>
                  </a:lnTo>
                  <a:lnTo>
                    <a:pt x="118633" y="176506"/>
                  </a:lnTo>
                  <a:lnTo>
                    <a:pt x="113816" y="183837"/>
                  </a:lnTo>
                  <a:lnTo>
                    <a:pt x="115071" y="187755"/>
                  </a:lnTo>
                  <a:lnTo>
                    <a:pt x="120882" y="189784"/>
                  </a:lnTo>
                  <a:lnTo>
                    <a:pt x="129585" y="191669"/>
                  </a:lnTo>
                  <a:lnTo>
                    <a:pt x="140128" y="194288"/>
                  </a:lnTo>
                  <a:lnTo>
                    <a:pt x="151530" y="197872"/>
                  </a:lnTo>
                  <a:lnTo>
                    <a:pt x="162761" y="202351"/>
                  </a:lnTo>
                  <a:lnTo>
                    <a:pt x="173293" y="207556"/>
                  </a:lnTo>
                  <a:lnTo>
                    <a:pt x="183018" y="213474"/>
                  </a:lnTo>
                  <a:lnTo>
                    <a:pt x="192023" y="220262"/>
                  </a:lnTo>
                  <a:lnTo>
                    <a:pt x="200452" y="227937"/>
                  </a:lnTo>
                  <a:lnTo>
                    <a:pt x="208286" y="236546"/>
                  </a:lnTo>
                  <a:lnTo>
                    <a:pt x="215338" y="246235"/>
                  </a:lnTo>
                  <a:lnTo>
                    <a:pt x="221564" y="256977"/>
                  </a:lnTo>
                  <a:lnTo>
                    <a:pt x="226900" y="268615"/>
                  </a:lnTo>
                  <a:lnTo>
                    <a:pt x="231187" y="280952"/>
                  </a:lnTo>
                  <a:lnTo>
                    <a:pt x="234439" y="293810"/>
                  </a:lnTo>
                  <a:lnTo>
                    <a:pt x="236811" y="307206"/>
                  </a:lnTo>
                  <a:lnTo>
                    <a:pt x="238493" y="321337"/>
                  </a:lnTo>
                  <a:lnTo>
                    <a:pt x="239656" y="336242"/>
                  </a:lnTo>
                  <a:lnTo>
                    <a:pt x="240116" y="351506"/>
                  </a:lnTo>
                  <a:lnTo>
                    <a:pt x="239369" y="366374"/>
                  </a:lnTo>
                  <a:lnTo>
                    <a:pt x="237231" y="380442"/>
                  </a:lnTo>
                  <a:lnTo>
                    <a:pt x="233658" y="393498"/>
                  </a:lnTo>
                  <a:lnTo>
                    <a:pt x="228586" y="405348"/>
                  </a:lnTo>
                  <a:lnTo>
                    <a:pt x="222134" y="416016"/>
                  </a:lnTo>
                  <a:lnTo>
                    <a:pt x="214548" y="425519"/>
                  </a:lnTo>
                  <a:lnTo>
                    <a:pt x="206093" y="433772"/>
                  </a:lnTo>
                  <a:lnTo>
                    <a:pt x="197003" y="440838"/>
                  </a:lnTo>
                  <a:lnTo>
                    <a:pt x="187461" y="446586"/>
                  </a:lnTo>
                  <a:lnTo>
                    <a:pt x="177603" y="450626"/>
                  </a:lnTo>
                  <a:lnTo>
                    <a:pt x="167524" y="452903"/>
                  </a:lnTo>
                  <a:lnTo>
                    <a:pt x="157129" y="453805"/>
                  </a:lnTo>
                  <a:lnTo>
                    <a:pt x="146158" y="453964"/>
                  </a:lnTo>
                  <a:lnTo>
                    <a:pt x="134514" y="453812"/>
                  </a:lnTo>
                  <a:lnTo>
                    <a:pt x="122252" y="453408"/>
                  </a:lnTo>
                  <a:lnTo>
                    <a:pt x="109489" y="452539"/>
                  </a:lnTo>
                  <a:lnTo>
                    <a:pt x="96346" y="451105"/>
                  </a:lnTo>
                  <a:lnTo>
                    <a:pt x="82926" y="449143"/>
                  </a:lnTo>
                  <a:lnTo>
                    <a:pt x="69312" y="446747"/>
                  </a:lnTo>
                  <a:lnTo>
                    <a:pt x="55580" y="444025"/>
                  </a:lnTo>
                  <a:lnTo>
                    <a:pt x="42379" y="441220"/>
                  </a:lnTo>
                  <a:lnTo>
                    <a:pt x="29632" y="438426"/>
                  </a:lnTo>
                  <a:lnTo>
                    <a:pt x="16219" y="435401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26507" y="252683"/>
              <a:ext cx="21058" cy="157929"/>
            </a:xfrm>
            <a:custGeom>
              <a:avLst/>
              <a:gdLst/>
              <a:ahLst/>
              <a:cxnLst/>
              <a:rect l="0" t="0" r="0" b="0"/>
              <a:pathLst>
                <a:path w="21058" h="157929">
                  <a:moveTo>
                    <a:pt x="21057" y="0"/>
                  </a:moveTo>
                  <a:lnTo>
                    <a:pt x="18124" y="11736"/>
                  </a:lnTo>
                  <a:lnTo>
                    <a:pt x="15341" y="22864"/>
                  </a:lnTo>
                  <a:lnTo>
                    <a:pt x="12446" y="34467"/>
                  </a:lnTo>
                  <a:lnTo>
                    <a:pt x="9579" y="46801"/>
                  </a:lnTo>
                  <a:lnTo>
                    <a:pt x="7062" y="60110"/>
                  </a:lnTo>
                  <a:lnTo>
                    <a:pt x="5051" y="74405"/>
                  </a:lnTo>
                  <a:lnTo>
                    <a:pt x="3536" y="89178"/>
                  </a:lnTo>
                  <a:lnTo>
                    <a:pt x="2275" y="105159"/>
                  </a:lnTo>
                  <a:lnTo>
                    <a:pt x="1159" y="125988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63336" y="494839"/>
              <a:ext cx="168457" cy="31586"/>
            </a:xfrm>
            <a:custGeom>
              <a:avLst/>
              <a:gdLst/>
              <a:ahLst/>
              <a:cxnLst/>
              <a:rect l="0" t="0" r="0" b="0"/>
              <a:pathLst>
                <a:path w="168457" h="31586">
                  <a:moveTo>
                    <a:pt x="168456" y="0"/>
                  </a:moveTo>
                  <a:lnTo>
                    <a:pt x="156654" y="5733"/>
                  </a:lnTo>
                  <a:lnTo>
                    <a:pt x="144885" y="10018"/>
                  </a:lnTo>
                  <a:lnTo>
                    <a:pt x="131999" y="13228"/>
                  </a:lnTo>
                  <a:lnTo>
                    <a:pt x="118324" y="15762"/>
                  </a:lnTo>
                  <a:lnTo>
                    <a:pt x="104644" y="18107"/>
                  </a:lnTo>
                  <a:lnTo>
                    <a:pt x="91424" y="20551"/>
                  </a:lnTo>
                  <a:lnTo>
                    <a:pt x="78626" y="23033"/>
                  </a:lnTo>
                  <a:lnTo>
                    <a:pt x="65899" y="25249"/>
                  </a:lnTo>
                  <a:lnTo>
                    <a:pt x="53025" y="27039"/>
                  </a:lnTo>
                  <a:lnTo>
                    <a:pt x="40538" y="28396"/>
                  </a:lnTo>
                  <a:lnTo>
                    <a:pt x="28414" y="29529"/>
                  </a:lnTo>
                  <a:lnTo>
                    <a:pt x="15584" y="30536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888739" y="600124"/>
              <a:ext cx="130873" cy="237901"/>
            </a:xfrm>
            <a:custGeom>
              <a:avLst/>
              <a:gdLst/>
              <a:ahLst/>
              <a:cxnLst/>
              <a:rect l="0" t="0" r="0" b="0"/>
              <a:pathLst>
                <a:path w="130873" h="237901">
                  <a:moveTo>
                    <a:pt x="90411" y="0"/>
                  </a:moveTo>
                  <a:lnTo>
                    <a:pt x="84543" y="8868"/>
                  </a:lnTo>
                  <a:lnTo>
                    <a:pt x="78979" y="17855"/>
                  </a:lnTo>
                  <a:lnTo>
                    <a:pt x="73179" y="27850"/>
                  </a:lnTo>
                  <a:lnTo>
                    <a:pt x="67099" y="38831"/>
                  </a:lnTo>
                  <a:lnTo>
                    <a:pt x="60769" y="50643"/>
                  </a:lnTo>
                  <a:lnTo>
                    <a:pt x="54241" y="63096"/>
                  </a:lnTo>
                  <a:lnTo>
                    <a:pt x="47565" y="75861"/>
                  </a:lnTo>
                  <a:lnTo>
                    <a:pt x="40782" y="88494"/>
                  </a:lnTo>
                  <a:lnTo>
                    <a:pt x="33929" y="100763"/>
                  </a:lnTo>
                  <a:lnTo>
                    <a:pt x="27193" y="112625"/>
                  </a:lnTo>
                  <a:lnTo>
                    <a:pt x="20896" y="124131"/>
                  </a:lnTo>
                  <a:lnTo>
                    <a:pt x="15185" y="135358"/>
                  </a:lnTo>
                  <a:lnTo>
                    <a:pt x="10197" y="146544"/>
                  </a:lnTo>
                  <a:lnTo>
                    <a:pt x="6146" y="158055"/>
                  </a:lnTo>
                  <a:lnTo>
                    <a:pt x="3055" y="170060"/>
                  </a:lnTo>
                  <a:lnTo>
                    <a:pt x="963" y="182395"/>
                  </a:lnTo>
                  <a:lnTo>
                    <a:pt x="0" y="194676"/>
                  </a:lnTo>
                  <a:lnTo>
                    <a:pt x="142" y="206659"/>
                  </a:lnTo>
                  <a:lnTo>
                    <a:pt x="1712" y="217636"/>
                  </a:lnTo>
                  <a:lnTo>
                    <a:pt x="5425" y="226411"/>
                  </a:lnTo>
                  <a:lnTo>
                    <a:pt x="11478" y="232526"/>
                  </a:lnTo>
                  <a:lnTo>
                    <a:pt x="19458" y="236171"/>
                  </a:lnTo>
                  <a:lnTo>
                    <a:pt x="28641" y="237802"/>
                  </a:lnTo>
                  <a:lnTo>
                    <a:pt x="38476" y="237900"/>
                  </a:lnTo>
                  <a:lnTo>
                    <a:pt x="48483" y="236716"/>
                  </a:lnTo>
                  <a:lnTo>
                    <a:pt x="58187" y="234269"/>
                  </a:lnTo>
                  <a:lnTo>
                    <a:pt x="67372" y="230668"/>
                  </a:lnTo>
                  <a:lnTo>
                    <a:pt x="76029" y="226119"/>
                  </a:lnTo>
                  <a:lnTo>
                    <a:pt x="84238" y="220842"/>
                  </a:lnTo>
                  <a:lnTo>
                    <a:pt x="92098" y="215028"/>
                  </a:lnTo>
                  <a:lnTo>
                    <a:pt x="99701" y="208665"/>
                  </a:lnTo>
                  <a:lnTo>
                    <a:pt x="107121" y="201563"/>
                  </a:lnTo>
                  <a:lnTo>
                    <a:pt x="114400" y="193672"/>
                  </a:lnTo>
                  <a:lnTo>
                    <a:pt x="121086" y="185085"/>
                  </a:lnTo>
                  <a:lnTo>
                    <a:pt x="126284" y="175943"/>
                  </a:lnTo>
                  <a:lnTo>
                    <a:pt x="129618" y="166393"/>
                  </a:lnTo>
                  <a:lnTo>
                    <a:pt x="130872" y="156879"/>
                  </a:lnTo>
                  <a:lnTo>
                    <a:pt x="129742" y="148104"/>
                  </a:lnTo>
                  <a:lnTo>
                    <a:pt x="126307" y="140401"/>
                  </a:lnTo>
                  <a:lnTo>
                    <a:pt x="120764" y="134079"/>
                  </a:lnTo>
                  <a:lnTo>
                    <a:pt x="113240" y="129581"/>
                  </a:lnTo>
                  <a:lnTo>
                    <a:pt x="104008" y="126970"/>
                  </a:lnTo>
                  <a:lnTo>
                    <a:pt x="93745" y="126166"/>
                  </a:lnTo>
                  <a:lnTo>
                    <a:pt x="83407" y="127130"/>
                  </a:lnTo>
                  <a:lnTo>
                    <a:pt x="73535" y="129663"/>
                  </a:lnTo>
                  <a:lnTo>
                    <a:pt x="64282" y="133462"/>
                  </a:lnTo>
                  <a:lnTo>
                    <a:pt x="55608" y="138220"/>
                  </a:lnTo>
                  <a:lnTo>
                    <a:pt x="47411" y="143670"/>
                  </a:lnTo>
                  <a:lnTo>
                    <a:pt x="39880" y="149497"/>
                  </a:lnTo>
                  <a:lnTo>
                    <a:pt x="32764" y="156002"/>
                  </a:lnTo>
                  <a:lnTo>
                    <a:pt x="25435" y="164871"/>
                  </a:lnTo>
                  <a:lnTo>
                    <a:pt x="16711" y="17898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63461" y="463253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21057" y="0"/>
                  </a:moveTo>
                  <a:lnTo>
                    <a:pt x="18123" y="8802"/>
                  </a:lnTo>
                  <a:lnTo>
                    <a:pt x="15341" y="17148"/>
                  </a:lnTo>
                  <a:lnTo>
                    <a:pt x="12446" y="25856"/>
                  </a:lnTo>
                  <a:lnTo>
                    <a:pt x="9578" y="35323"/>
                  </a:lnTo>
                  <a:lnTo>
                    <a:pt x="7062" y="46114"/>
                  </a:lnTo>
                  <a:lnTo>
                    <a:pt x="5051" y="58408"/>
                  </a:lnTo>
                  <a:lnTo>
                    <a:pt x="3538" y="71901"/>
                  </a:lnTo>
                  <a:lnTo>
                    <a:pt x="2444" y="86019"/>
                  </a:lnTo>
                  <a:lnTo>
                    <a:pt x="1671" y="100351"/>
                  </a:lnTo>
                  <a:lnTo>
                    <a:pt x="1134" y="114286"/>
                  </a:lnTo>
                  <a:lnTo>
                    <a:pt x="706" y="128416"/>
                  </a:lnTo>
                  <a:lnTo>
                    <a:pt x="350" y="145093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389761" y="547481"/>
              <a:ext cx="157929" cy="10530"/>
            </a:xfrm>
            <a:custGeom>
              <a:avLst/>
              <a:gdLst/>
              <a:ahLst/>
              <a:cxnLst/>
              <a:rect l="0" t="0" r="0" b="0"/>
              <a:pathLst>
                <a:path w="157929" h="10530">
                  <a:moveTo>
                    <a:pt x="157928" y="0"/>
                  </a:moveTo>
                  <a:lnTo>
                    <a:pt x="149059" y="2867"/>
                  </a:lnTo>
                  <a:lnTo>
                    <a:pt x="140072" y="5009"/>
                  </a:lnTo>
                  <a:lnTo>
                    <a:pt x="130077" y="6612"/>
                  </a:lnTo>
                  <a:lnTo>
                    <a:pt x="119096" y="7793"/>
                  </a:lnTo>
                  <a:lnTo>
                    <a:pt x="107285" y="8641"/>
                  </a:lnTo>
                  <a:lnTo>
                    <a:pt x="94826" y="9239"/>
                  </a:lnTo>
                  <a:lnTo>
                    <a:pt x="81889" y="9653"/>
                  </a:lnTo>
                  <a:lnTo>
                    <a:pt x="68608" y="9937"/>
                  </a:lnTo>
                  <a:lnTo>
                    <a:pt x="55104" y="10131"/>
                  </a:lnTo>
                  <a:lnTo>
                    <a:pt x="42059" y="10262"/>
                  </a:lnTo>
                  <a:lnTo>
                    <a:pt x="29434" y="10364"/>
                  </a:lnTo>
                  <a:lnTo>
                    <a:pt x="16122" y="10448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2013655" y="169747"/>
            <a:ext cx="628999" cy="567248"/>
            <a:chOff x="2013655" y="169747"/>
            <a:chExt cx="628999" cy="567248"/>
          </a:xfrm>
        </p:grpSpPr>
        <p:sp>
          <p:nvSpPr>
            <p:cNvPr id="9" name="Freeform 8"/>
            <p:cNvSpPr/>
            <p:nvPr/>
          </p:nvSpPr>
          <p:spPr>
            <a:xfrm>
              <a:off x="2013655" y="284681"/>
              <a:ext cx="231145" cy="420729"/>
            </a:xfrm>
            <a:custGeom>
              <a:avLst/>
              <a:gdLst/>
              <a:ahLst/>
              <a:cxnLst/>
              <a:rect l="0" t="0" r="0" b="0"/>
              <a:pathLst>
                <a:path w="231145" h="420729">
                  <a:moveTo>
                    <a:pt x="176272" y="10116"/>
                  </a:moveTo>
                  <a:lnTo>
                    <a:pt x="164537" y="7250"/>
                  </a:lnTo>
                  <a:lnTo>
                    <a:pt x="153408" y="5108"/>
                  </a:lnTo>
                  <a:lnTo>
                    <a:pt x="141810" y="3505"/>
                  </a:lnTo>
                  <a:lnTo>
                    <a:pt x="129649" y="2324"/>
                  </a:lnTo>
                  <a:lnTo>
                    <a:pt x="116988" y="1476"/>
                  </a:lnTo>
                  <a:lnTo>
                    <a:pt x="103932" y="878"/>
                  </a:lnTo>
                  <a:lnTo>
                    <a:pt x="90581" y="464"/>
                  </a:lnTo>
                  <a:lnTo>
                    <a:pt x="77015" y="180"/>
                  </a:lnTo>
                  <a:lnTo>
                    <a:pt x="63309" y="0"/>
                  </a:lnTo>
                  <a:lnTo>
                    <a:pt x="49836" y="387"/>
                  </a:lnTo>
                  <a:lnTo>
                    <a:pt x="37243" y="2244"/>
                  </a:lnTo>
                  <a:lnTo>
                    <a:pt x="25824" y="5945"/>
                  </a:lnTo>
                  <a:lnTo>
                    <a:pt x="16023" y="11382"/>
                  </a:lnTo>
                  <a:lnTo>
                    <a:pt x="8567" y="18244"/>
                  </a:lnTo>
                  <a:lnTo>
                    <a:pt x="3631" y="26199"/>
                  </a:lnTo>
                  <a:lnTo>
                    <a:pt x="926" y="35115"/>
                  </a:lnTo>
                  <a:lnTo>
                    <a:pt x="0" y="45069"/>
                  </a:lnTo>
                  <a:lnTo>
                    <a:pt x="403" y="56019"/>
                  </a:lnTo>
                  <a:lnTo>
                    <a:pt x="1599" y="67811"/>
                  </a:lnTo>
                  <a:lnTo>
                    <a:pt x="2998" y="80257"/>
                  </a:lnTo>
                  <a:lnTo>
                    <a:pt x="4267" y="93183"/>
                  </a:lnTo>
                  <a:lnTo>
                    <a:pt x="5454" y="106286"/>
                  </a:lnTo>
                  <a:lnTo>
                    <a:pt x="6864" y="119157"/>
                  </a:lnTo>
                  <a:lnTo>
                    <a:pt x="8669" y="131594"/>
                  </a:lnTo>
                  <a:lnTo>
                    <a:pt x="10882" y="143742"/>
                  </a:lnTo>
                  <a:lnTo>
                    <a:pt x="13448" y="155973"/>
                  </a:lnTo>
                  <a:lnTo>
                    <a:pt x="16302" y="168457"/>
                  </a:lnTo>
                  <a:lnTo>
                    <a:pt x="19827" y="179664"/>
                  </a:lnTo>
                  <a:lnTo>
                    <a:pt x="24087" y="186501"/>
                  </a:lnTo>
                  <a:lnTo>
                    <a:pt x="28575" y="188309"/>
                  </a:lnTo>
                  <a:lnTo>
                    <a:pt x="33743" y="186895"/>
                  </a:lnTo>
                  <a:lnTo>
                    <a:pt x="39938" y="183902"/>
                  </a:lnTo>
                  <a:lnTo>
                    <a:pt x="47178" y="180265"/>
                  </a:lnTo>
                  <a:lnTo>
                    <a:pt x="55313" y="176430"/>
                  </a:lnTo>
                  <a:lnTo>
                    <a:pt x="64150" y="172591"/>
                  </a:lnTo>
                  <a:lnTo>
                    <a:pt x="73671" y="169143"/>
                  </a:lnTo>
                  <a:lnTo>
                    <a:pt x="84036" y="166710"/>
                  </a:lnTo>
                  <a:lnTo>
                    <a:pt x="95260" y="165547"/>
                  </a:lnTo>
                  <a:lnTo>
                    <a:pt x="107066" y="165574"/>
                  </a:lnTo>
                  <a:lnTo>
                    <a:pt x="118990" y="166578"/>
                  </a:lnTo>
                  <a:lnTo>
                    <a:pt x="130747" y="168330"/>
                  </a:lnTo>
                  <a:lnTo>
                    <a:pt x="142082" y="170792"/>
                  </a:lnTo>
                  <a:lnTo>
                    <a:pt x="152693" y="174115"/>
                  </a:lnTo>
                  <a:lnTo>
                    <a:pt x="162496" y="178314"/>
                  </a:lnTo>
                  <a:lnTo>
                    <a:pt x="171570" y="183438"/>
                  </a:lnTo>
                  <a:lnTo>
                    <a:pt x="180058" y="189634"/>
                  </a:lnTo>
                  <a:lnTo>
                    <a:pt x="188102" y="196879"/>
                  </a:lnTo>
                  <a:lnTo>
                    <a:pt x="195659" y="205016"/>
                  </a:lnTo>
                  <a:lnTo>
                    <a:pt x="202516" y="213848"/>
                  </a:lnTo>
                  <a:lnTo>
                    <a:pt x="208611" y="223196"/>
                  </a:lnTo>
                  <a:lnTo>
                    <a:pt x="214027" y="232912"/>
                  </a:lnTo>
                  <a:lnTo>
                    <a:pt x="218900" y="242887"/>
                  </a:lnTo>
                  <a:lnTo>
                    <a:pt x="223354" y="253044"/>
                  </a:lnTo>
                  <a:lnTo>
                    <a:pt x="227177" y="263493"/>
                  </a:lnTo>
                  <a:lnTo>
                    <a:pt x="229840" y="274499"/>
                  </a:lnTo>
                  <a:lnTo>
                    <a:pt x="231144" y="286162"/>
                  </a:lnTo>
                  <a:lnTo>
                    <a:pt x="231036" y="298267"/>
                  </a:lnTo>
                  <a:lnTo>
                    <a:pt x="229443" y="310392"/>
                  </a:lnTo>
                  <a:lnTo>
                    <a:pt x="226476" y="322285"/>
                  </a:lnTo>
                  <a:lnTo>
                    <a:pt x="222213" y="333711"/>
                  </a:lnTo>
                  <a:lnTo>
                    <a:pt x="216610" y="344383"/>
                  </a:lnTo>
                  <a:lnTo>
                    <a:pt x="209770" y="354222"/>
                  </a:lnTo>
                  <a:lnTo>
                    <a:pt x="201908" y="363150"/>
                  </a:lnTo>
                  <a:lnTo>
                    <a:pt x="193261" y="371009"/>
                  </a:lnTo>
                  <a:lnTo>
                    <a:pt x="184034" y="377816"/>
                  </a:lnTo>
                  <a:lnTo>
                    <a:pt x="174229" y="383729"/>
                  </a:lnTo>
                  <a:lnTo>
                    <a:pt x="163662" y="388943"/>
                  </a:lnTo>
                  <a:lnTo>
                    <a:pt x="152293" y="393635"/>
                  </a:lnTo>
                  <a:lnTo>
                    <a:pt x="140217" y="397788"/>
                  </a:lnTo>
                  <a:lnTo>
                    <a:pt x="127579" y="401205"/>
                  </a:lnTo>
                  <a:lnTo>
                    <a:pt x="114520" y="403843"/>
                  </a:lnTo>
                  <a:lnTo>
                    <a:pt x="101157" y="405955"/>
                  </a:lnTo>
                  <a:lnTo>
                    <a:pt x="87580" y="407987"/>
                  </a:lnTo>
                  <a:lnTo>
                    <a:pt x="73868" y="410204"/>
                  </a:lnTo>
                  <a:lnTo>
                    <a:pt x="60483" y="412535"/>
                  </a:lnTo>
                  <a:lnTo>
                    <a:pt x="46847" y="414891"/>
                  </a:lnTo>
                  <a:lnTo>
                    <a:pt x="30647" y="417486"/>
                  </a:lnTo>
                  <a:lnTo>
                    <a:pt x="7816" y="4207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424265" y="169747"/>
              <a:ext cx="197331" cy="209971"/>
            </a:xfrm>
            <a:custGeom>
              <a:avLst/>
              <a:gdLst/>
              <a:ahLst/>
              <a:cxnLst/>
              <a:rect l="0" t="0" r="0" b="0"/>
              <a:pathLst>
                <a:path w="197331" h="209971">
                  <a:moveTo>
                    <a:pt x="28874" y="9237"/>
                  </a:moveTo>
                  <a:lnTo>
                    <a:pt x="26221" y="16943"/>
                  </a:lnTo>
                  <a:lnTo>
                    <a:pt x="26064" y="16864"/>
                  </a:lnTo>
                  <a:lnTo>
                    <a:pt x="28388" y="12828"/>
                  </a:lnTo>
                  <a:lnTo>
                    <a:pt x="32786" y="7848"/>
                  </a:lnTo>
                  <a:lnTo>
                    <a:pt x="38870" y="3393"/>
                  </a:lnTo>
                  <a:lnTo>
                    <a:pt x="46250" y="639"/>
                  </a:lnTo>
                  <a:lnTo>
                    <a:pt x="54578" y="0"/>
                  </a:lnTo>
                  <a:lnTo>
                    <a:pt x="63254" y="1497"/>
                  </a:lnTo>
                  <a:lnTo>
                    <a:pt x="71458" y="5072"/>
                  </a:lnTo>
                  <a:lnTo>
                    <a:pt x="78784" y="10471"/>
                  </a:lnTo>
                  <a:lnTo>
                    <a:pt x="85192" y="17327"/>
                  </a:lnTo>
                  <a:lnTo>
                    <a:pt x="90812" y="25282"/>
                  </a:lnTo>
                  <a:lnTo>
                    <a:pt x="95811" y="34041"/>
                  </a:lnTo>
                  <a:lnTo>
                    <a:pt x="100189" y="43699"/>
                  </a:lnTo>
                  <a:lnTo>
                    <a:pt x="103765" y="54698"/>
                  </a:lnTo>
                  <a:lnTo>
                    <a:pt x="106504" y="67166"/>
                  </a:lnTo>
                  <a:lnTo>
                    <a:pt x="108345" y="80624"/>
                  </a:lnTo>
                  <a:lnTo>
                    <a:pt x="109133" y="94197"/>
                  </a:lnTo>
                  <a:lnTo>
                    <a:pt x="108878" y="107362"/>
                  </a:lnTo>
                  <a:lnTo>
                    <a:pt x="107571" y="119963"/>
                  </a:lnTo>
                  <a:lnTo>
                    <a:pt x="105099" y="132031"/>
                  </a:lnTo>
                  <a:lnTo>
                    <a:pt x="101510" y="143661"/>
                  </a:lnTo>
                  <a:lnTo>
                    <a:pt x="96982" y="154793"/>
                  </a:lnTo>
                  <a:lnTo>
                    <a:pt x="91727" y="165210"/>
                  </a:lnTo>
                  <a:lnTo>
                    <a:pt x="85930" y="174848"/>
                  </a:lnTo>
                  <a:lnTo>
                    <a:pt x="79581" y="183627"/>
                  </a:lnTo>
                  <a:lnTo>
                    <a:pt x="72488" y="191379"/>
                  </a:lnTo>
                  <a:lnTo>
                    <a:pt x="64604" y="198103"/>
                  </a:lnTo>
                  <a:lnTo>
                    <a:pt x="56022" y="203618"/>
                  </a:lnTo>
                  <a:lnTo>
                    <a:pt x="46883" y="207500"/>
                  </a:lnTo>
                  <a:lnTo>
                    <a:pt x="37336" y="209657"/>
                  </a:lnTo>
                  <a:lnTo>
                    <a:pt x="27823" y="209970"/>
                  </a:lnTo>
                  <a:lnTo>
                    <a:pt x="19049" y="208136"/>
                  </a:lnTo>
                  <a:lnTo>
                    <a:pt x="11352" y="204197"/>
                  </a:lnTo>
                  <a:lnTo>
                    <a:pt x="5202" y="198468"/>
                  </a:lnTo>
                  <a:lnTo>
                    <a:pt x="1353" y="191343"/>
                  </a:lnTo>
                  <a:lnTo>
                    <a:pt x="0" y="183199"/>
                  </a:lnTo>
                  <a:lnTo>
                    <a:pt x="1194" y="174819"/>
                  </a:lnTo>
                  <a:lnTo>
                    <a:pt x="5104" y="167347"/>
                  </a:lnTo>
                  <a:lnTo>
                    <a:pt x="11546" y="161331"/>
                  </a:lnTo>
                  <a:lnTo>
                    <a:pt x="20089" y="156787"/>
                  </a:lnTo>
                  <a:lnTo>
                    <a:pt x="30248" y="153490"/>
                  </a:lnTo>
                  <a:lnTo>
                    <a:pt x="41584" y="151168"/>
                  </a:lnTo>
                  <a:lnTo>
                    <a:pt x="53428" y="149894"/>
                  </a:lnTo>
                  <a:lnTo>
                    <a:pt x="64910" y="150078"/>
                  </a:lnTo>
                  <a:lnTo>
                    <a:pt x="75595" y="151827"/>
                  </a:lnTo>
                  <a:lnTo>
                    <a:pt x="85581" y="154965"/>
                  </a:lnTo>
                  <a:lnTo>
                    <a:pt x="95288" y="159212"/>
                  </a:lnTo>
                  <a:lnTo>
                    <a:pt x="105008" y="164287"/>
                  </a:lnTo>
                  <a:lnTo>
                    <a:pt x="114862" y="169795"/>
                  </a:lnTo>
                  <a:lnTo>
                    <a:pt x="124872" y="175251"/>
                  </a:lnTo>
                  <a:lnTo>
                    <a:pt x="135016" y="180392"/>
                  </a:lnTo>
                  <a:lnTo>
                    <a:pt x="145195" y="185009"/>
                  </a:lnTo>
                  <a:lnTo>
                    <a:pt x="156454" y="189303"/>
                  </a:lnTo>
                  <a:lnTo>
                    <a:pt x="172018" y="193650"/>
                  </a:lnTo>
                  <a:lnTo>
                    <a:pt x="197330" y="19875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379440" y="463253"/>
              <a:ext cx="263214" cy="21058"/>
            </a:xfrm>
            <a:custGeom>
              <a:avLst/>
              <a:gdLst/>
              <a:ahLst/>
              <a:cxnLst/>
              <a:rect l="0" t="0" r="0" b="0"/>
              <a:pathLst>
                <a:path w="263214" h="21058">
                  <a:moveTo>
                    <a:pt x="263213" y="0"/>
                  </a:moveTo>
                  <a:lnTo>
                    <a:pt x="254277" y="2867"/>
                  </a:lnTo>
                  <a:lnTo>
                    <a:pt x="244650" y="5009"/>
                  </a:lnTo>
                  <a:lnTo>
                    <a:pt x="233363" y="6612"/>
                  </a:lnTo>
                  <a:lnTo>
                    <a:pt x="220695" y="7793"/>
                  </a:lnTo>
                  <a:lnTo>
                    <a:pt x="207215" y="8641"/>
                  </a:lnTo>
                  <a:lnTo>
                    <a:pt x="193344" y="9239"/>
                  </a:lnTo>
                  <a:lnTo>
                    <a:pt x="179308" y="9653"/>
                  </a:lnTo>
                  <a:lnTo>
                    <a:pt x="165216" y="9937"/>
                  </a:lnTo>
                  <a:lnTo>
                    <a:pt x="151115" y="10131"/>
                  </a:lnTo>
                  <a:lnTo>
                    <a:pt x="137022" y="10262"/>
                  </a:lnTo>
                  <a:lnTo>
                    <a:pt x="122940" y="10350"/>
                  </a:lnTo>
                  <a:lnTo>
                    <a:pt x="108869" y="10414"/>
                  </a:lnTo>
                  <a:lnTo>
                    <a:pt x="94808" y="10626"/>
                  </a:lnTo>
                  <a:lnTo>
                    <a:pt x="80754" y="11301"/>
                  </a:lnTo>
                  <a:lnTo>
                    <a:pt x="66718" y="12568"/>
                  </a:lnTo>
                  <a:lnTo>
                    <a:pt x="53113" y="14241"/>
                  </a:lnTo>
                  <a:lnTo>
                    <a:pt x="39306" y="16077"/>
                  </a:lnTo>
                  <a:lnTo>
                    <a:pt x="22965" y="1823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389969" y="542775"/>
              <a:ext cx="187175" cy="194220"/>
            </a:xfrm>
            <a:custGeom>
              <a:avLst/>
              <a:gdLst/>
              <a:ahLst/>
              <a:cxnLst/>
              <a:rect l="0" t="0" r="0" b="0"/>
              <a:pathLst>
                <a:path w="187175" h="194220">
                  <a:moveTo>
                    <a:pt x="84228" y="36292"/>
                  </a:moveTo>
                  <a:lnTo>
                    <a:pt x="90162" y="27625"/>
                  </a:lnTo>
                  <a:lnTo>
                    <a:pt x="96367" y="20558"/>
                  </a:lnTo>
                  <a:lnTo>
                    <a:pt x="103467" y="14457"/>
                  </a:lnTo>
                  <a:lnTo>
                    <a:pt x="111580" y="9229"/>
                  </a:lnTo>
                  <a:lnTo>
                    <a:pt x="120875" y="5015"/>
                  </a:lnTo>
                  <a:lnTo>
                    <a:pt x="131309" y="1823"/>
                  </a:lnTo>
                  <a:lnTo>
                    <a:pt x="142215" y="0"/>
                  </a:lnTo>
                  <a:lnTo>
                    <a:pt x="152457" y="282"/>
                  </a:lnTo>
                  <a:lnTo>
                    <a:pt x="161433" y="2878"/>
                  </a:lnTo>
                  <a:lnTo>
                    <a:pt x="168589" y="7383"/>
                  </a:lnTo>
                  <a:lnTo>
                    <a:pt x="173188" y="13080"/>
                  </a:lnTo>
                  <a:lnTo>
                    <a:pt x="175089" y="19426"/>
                  </a:lnTo>
                  <a:lnTo>
                    <a:pt x="174620" y="26106"/>
                  </a:lnTo>
                  <a:lnTo>
                    <a:pt x="172269" y="32956"/>
                  </a:lnTo>
                  <a:lnTo>
                    <a:pt x="168508" y="39889"/>
                  </a:lnTo>
                  <a:lnTo>
                    <a:pt x="163565" y="46866"/>
                  </a:lnTo>
                  <a:lnTo>
                    <a:pt x="157433" y="53863"/>
                  </a:lnTo>
                  <a:lnTo>
                    <a:pt x="150249" y="60874"/>
                  </a:lnTo>
                  <a:lnTo>
                    <a:pt x="143859" y="67978"/>
                  </a:lnTo>
                  <a:lnTo>
                    <a:pt x="141204" y="74526"/>
                  </a:lnTo>
                  <a:lnTo>
                    <a:pt x="142761" y="79727"/>
                  </a:lnTo>
                  <a:lnTo>
                    <a:pt x="147483" y="84304"/>
                  </a:lnTo>
                  <a:lnTo>
                    <a:pt x="154281" y="88971"/>
                  </a:lnTo>
                  <a:lnTo>
                    <a:pt x="162072" y="94204"/>
                  </a:lnTo>
                  <a:lnTo>
                    <a:pt x="169756" y="100368"/>
                  </a:lnTo>
                  <a:lnTo>
                    <a:pt x="176757" y="107536"/>
                  </a:lnTo>
                  <a:lnTo>
                    <a:pt x="182456" y="115425"/>
                  </a:lnTo>
                  <a:lnTo>
                    <a:pt x="186012" y="123547"/>
                  </a:lnTo>
                  <a:lnTo>
                    <a:pt x="187174" y="131588"/>
                  </a:lnTo>
                  <a:lnTo>
                    <a:pt x="185854" y="139271"/>
                  </a:lnTo>
                  <a:lnTo>
                    <a:pt x="181862" y="146276"/>
                  </a:lnTo>
                  <a:lnTo>
                    <a:pt x="175364" y="152498"/>
                  </a:lnTo>
                  <a:lnTo>
                    <a:pt x="166785" y="157845"/>
                  </a:lnTo>
                  <a:lnTo>
                    <a:pt x="156602" y="162146"/>
                  </a:lnTo>
                  <a:lnTo>
                    <a:pt x="145241" y="165416"/>
                  </a:lnTo>
                  <a:lnTo>
                    <a:pt x="133041" y="167970"/>
                  </a:lnTo>
                  <a:lnTo>
                    <a:pt x="120254" y="170308"/>
                  </a:lnTo>
                  <a:lnTo>
                    <a:pt x="107058" y="172739"/>
                  </a:lnTo>
                  <a:lnTo>
                    <a:pt x="93418" y="175374"/>
                  </a:lnTo>
                  <a:lnTo>
                    <a:pt x="79116" y="178223"/>
                  </a:lnTo>
                  <a:lnTo>
                    <a:pt x="64105" y="181248"/>
                  </a:lnTo>
                  <a:lnTo>
                    <a:pt x="49221" y="184258"/>
                  </a:lnTo>
                  <a:lnTo>
                    <a:pt x="34629" y="187210"/>
                  </a:lnTo>
                  <a:lnTo>
                    <a:pt x="19046" y="190364"/>
                  </a:lnTo>
                  <a:lnTo>
                    <a:pt x="0" y="19421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2210984" y="1347647"/>
            <a:ext cx="643268" cy="631711"/>
            <a:chOff x="2210984" y="1347647"/>
            <a:chExt cx="643268" cy="631711"/>
          </a:xfrm>
        </p:grpSpPr>
        <p:sp>
          <p:nvSpPr>
            <p:cNvPr id="14" name="Freeform 13"/>
            <p:cNvSpPr/>
            <p:nvPr/>
          </p:nvSpPr>
          <p:spPr>
            <a:xfrm>
              <a:off x="2210984" y="1526632"/>
              <a:ext cx="274641" cy="452726"/>
            </a:xfrm>
            <a:custGeom>
              <a:avLst/>
              <a:gdLst/>
              <a:ahLst/>
              <a:cxnLst/>
              <a:rect l="0" t="0" r="0" b="0"/>
              <a:pathLst>
                <a:path w="274641" h="452726">
                  <a:moveTo>
                    <a:pt x="126342" y="0"/>
                  </a:moveTo>
                  <a:lnTo>
                    <a:pt x="120542" y="5934"/>
                  </a:lnTo>
                  <a:lnTo>
                    <a:pt x="115617" y="12139"/>
                  </a:lnTo>
                  <a:lnTo>
                    <a:pt x="111110" y="19230"/>
                  </a:lnTo>
                  <a:lnTo>
                    <a:pt x="106717" y="26998"/>
                  </a:lnTo>
                  <a:lnTo>
                    <a:pt x="102055" y="34996"/>
                  </a:lnTo>
                  <a:lnTo>
                    <a:pt x="96940" y="42937"/>
                  </a:lnTo>
                  <a:lnTo>
                    <a:pt x="91362" y="50711"/>
                  </a:lnTo>
                  <a:lnTo>
                    <a:pt x="85390" y="58304"/>
                  </a:lnTo>
                  <a:lnTo>
                    <a:pt x="79107" y="65741"/>
                  </a:lnTo>
                  <a:lnTo>
                    <a:pt x="72430" y="73056"/>
                  </a:lnTo>
                  <a:lnTo>
                    <a:pt x="65117" y="80281"/>
                  </a:lnTo>
                  <a:lnTo>
                    <a:pt x="57086" y="87437"/>
                  </a:lnTo>
                  <a:lnTo>
                    <a:pt x="48404" y="94380"/>
                  </a:lnTo>
                  <a:lnTo>
                    <a:pt x="39199" y="100816"/>
                  </a:lnTo>
                  <a:lnTo>
                    <a:pt x="29606" y="106592"/>
                  </a:lnTo>
                  <a:lnTo>
                    <a:pt x="20061" y="110551"/>
                  </a:lnTo>
                  <a:lnTo>
                    <a:pt x="12343" y="110295"/>
                  </a:lnTo>
                  <a:lnTo>
                    <a:pt x="8342" y="105970"/>
                  </a:lnTo>
                  <a:lnTo>
                    <a:pt x="7812" y="100061"/>
                  </a:lnTo>
                  <a:lnTo>
                    <a:pt x="9809" y="93631"/>
                  </a:lnTo>
                  <a:lnTo>
                    <a:pt x="13511" y="86980"/>
                  </a:lnTo>
                  <a:lnTo>
                    <a:pt x="18342" y="80207"/>
                  </a:lnTo>
                  <a:lnTo>
                    <a:pt x="23914" y="73354"/>
                  </a:lnTo>
                  <a:lnTo>
                    <a:pt x="29974" y="66448"/>
                  </a:lnTo>
                  <a:lnTo>
                    <a:pt x="36362" y="59505"/>
                  </a:lnTo>
                  <a:lnTo>
                    <a:pt x="43132" y="52537"/>
                  </a:lnTo>
                  <a:lnTo>
                    <a:pt x="50518" y="45553"/>
                  </a:lnTo>
                  <a:lnTo>
                    <a:pt x="58608" y="38562"/>
                  </a:lnTo>
                  <a:lnTo>
                    <a:pt x="67501" y="31731"/>
                  </a:lnTo>
                  <a:lnTo>
                    <a:pt x="77382" y="25371"/>
                  </a:lnTo>
                  <a:lnTo>
                    <a:pt x="88255" y="19617"/>
                  </a:lnTo>
                  <a:lnTo>
                    <a:pt x="99981" y="14601"/>
                  </a:lnTo>
                  <a:lnTo>
                    <a:pt x="112377" y="10530"/>
                  </a:lnTo>
                  <a:lnTo>
                    <a:pt x="125265" y="7431"/>
                  </a:lnTo>
                  <a:lnTo>
                    <a:pt x="138342" y="5503"/>
                  </a:lnTo>
                  <a:lnTo>
                    <a:pt x="151194" y="5183"/>
                  </a:lnTo>
                  <a:lnTo>
                    <a:pt x="163605" y="6565"/>
                  </a:lnTo>
                  <a:lnTo>
                    <a:pt x="175226" y="9612"/>
                  </a:lnTo>
                  <a:lnTo>
                    <a:pt x="185505" y="14324"/>
                  </a:lnTo>
                  <a:lnTo>
                    <a:pt x="194261" y="20529"/>
                  </a:lnTo>
                  <a:lnTo>
                    <a:pt x="201309" y="27949"/>
                  </a:lnTo>
                  <a:lnTo>
                    <a:pt x="206303" y="36291"/>
                  </a:lnTo>
                  <a:lnTo>
                    <a:pt x="209256" y="45306"/>
                  </a:lnTo>
                  <a:lnTo>
                    <a:pt x="210460" y="54797"/>
                  </a:lnTo>
                  <a:lnTo>
                    <a:pt x="210297" y="64621"/>
                  </a:lnTo>
                  <a:lnTo>
                    <a:pt x="209115" y="74672"/>
                  </a:lnTo>
                  <a:lnTo>
                    <a:pt x="207038" y="84880"/>
                  </a:lnTo>
                  <a:lnTo>
                    <a:pt x="203974" y="95193"/>
                  </a:lnTo>
                  <a:lnTo>
                    <a:pt x="199954" y="105572"/>
                  </a:lnTo>
                  <a:lnTo>
                    <a:pt x="195119" y="115831"/>
                  </a:lnTo>
                  <a:lnTo>
                    <a:pt x="189649" y="125646"/>
                  </a:lnTo>
                  <a:lnTo>
                    <a:pt x="183705" y="134878"/>
                  </a:lnTo>
                  <a:lnTo>
                    <a:pt x="177256" y="143552"/>
                  </a:lnTo>
                  <a:lnTo>
                    <a:pt x="170095" y="151765"/>
                  </a:lnTo>
                  <a:lnTo>
                    <a:pt x="162165" y="159620"/>
                  </a:lnTo>
                  <a:lnTo>
                    <a:pt x="153552" y="167049"/>
                  </a:lnTo>
                  <a:lnTo>
                    <a:pt x="144392" y="173819"/>
                  </a:lnTo>
                  <a:lnTo>
                    <a:pt x="134868" y="179807"/>
                  </a:lnTo>
                  <a:lnTo>
                    <a:pt x="126753" y="183396"/>
                  </a:lnTo>
                  <a:lnTo>
                    <a:pt x="122866" y="183278"/>
                  </a:lnTo>
                  <a:lnTo>
                    <a:pt x="123565" y="181250"/>
                  </a:lnTo>
                  <a:lnTo>
                    <a:pt x="127862" y="178581"/>
                  </a:lnTo>
                  <a:lnTo>
                    <a:pt x="134909" y="176031"/>
                  </a:lnTo>
                  <a:lnTo>
                    <a:pt x="144016" y="173929"/>
                  </a:lnTo>
                  <a:lnTo>
                    <a:pt x="154462" y="172660"/>
                  </a:lnTo>
                  <a:lnTo>
                    <a:pt x="165504" y="172775"/>
                  </a:lnTo>
                  <a:lnTo>
                    <a:pt x="176691" y="174443"/>
                  </a:lnTo>
                  <a:lnTo>
                    <a:pt x="187821" y="177509"/>
                  </a:lnTo>
                  <a:lnTo>
                    <a:pt x="198833" y="181699"/>
                  </a:lnTo>
                  <a:lnTo>
                    <a:pt x="209720" y="186741"/>
                  </a:lnTo>
                  <a:lnTo>
                    <a:pt x="220338" y="192565"/>
                  </a:lnTo>
                  <a:lnTo>
                    <a:pt x="230403" y="199296"/>
                  </a:lnTo>
                  <a:lnTo>
                    <a:pt x="239802" y="206934"/>
                  </a:lnTo>
                  <a:lnTo>
                    <a:pt x="248419" y="215349"/>
                  </a:lnTo>
                  <a:lnTo>
                    <a:pt x="256063" y="224375"/>
                  </a:lnTo>
                  <a:lnTo>
                    <a:pt x="262714" y="233856"/>
                  </a:lnTo>
                  <a:lnTo>
                    <a:pt x="268180" y="243664"/>
                  </a:lnTo>
                  <a:lnTo>
                    <a:pt x="272029" y="253700"/>
                  </a:lnTo>
                  <a:lnTo>
                    <a:pt x="274168" y="263895"/>
                  </a:lnTo>
                  <a:lnTo>
                    <a:pt x="274640" y="274199"/>
                  </a:lnTo>
                  <a:lnTo>
                    <a:pt x="273444" y="284576"/>
                  </a:lnTo>
                  <a:lnTo>
                    <a:pt x="270747" y="295003"/>
                  </a:lnTo>
                  <a:lnTo>
                    <a:pt x="266667" y="305463"/>
                  </a:lnTo>
                  <a:lnTo>
                    <a:pt x="261187" y="315946"/>
                  </a:lnTo>
                  <a:lnTo>
                    <a:pt x="254430" y="326444"/>
                  </a:lnTo>
                  <a:lnTo>
                    <a:pt x="246623" y="336952"/>
                  </a:lnTo>
                  <a:lnTo>
                    <a:pt x="238013" y="347467"/>
                  </a:lnTo>
                  <a:lnTo>
                    <a:pt x="228811" y="357982"/>
                  </a:lnTo>
                  <a:lnTo>
                    <a:pt x="219022" y="368332"/>
                  </a:lnTo>
                  <a:lnTo>
                    <a:pt x="208466" y="378208"/>
                  </a:lnTo>
                  <a:lnTo>
                    <a:pt x="197105" y="387481"/>
                  </a:lnTo>
                  <a:lnTo>
                    <a:pt x="185034" y="396182"/>
                  </a:lnTo>
                  <a:lnTo>
                    <a:pt x="172399" y="404413"/>
                  </a:lnTo>
                  <a:lnTo>
                    <a:pt x="159342" y="412275"/>
                  </a:lnTo>
                  <a:lnTo>
                    <a:pt x="145980" y="419539"/>
                  </a:lnTo>
                  <a:lnTo>
                    <a:pt x="132404" y="425666"/>
                  </a:lnTo>
                  <a:lnTo>
                    <a:pt x="118680" y="430458"/>
                  </a:lnTo>
                  <a:lnTo>
                    <a:pt x="104854" y="434185"/>
                  </a:lnTo>
                  <a:lnTo>
                    <a:pt x="90958" y="437385"/>
                  </a:lnTo>
                  <a:lnTo>
                    <a:pt x="77025" y="440425"/>
                  </a:lnTo>
                  <a:lnTo>
                    <a:pt x="63290" y="443327"/>
                  </a:lnTo>
                  <a:lnTo>
                    <a:pt x="48637" y="446138"/>
                  </a:lnTo>
                  <a:lnTo>
                    <a:pt x="29544" y="449111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737409" y="1347647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10528" y="0"/>
                  </a:moveTo>
                  <a:lnTo>
                    <a:pt x="7662" y="8936"/>
                  </a:lnTo>
                  <a:lnTo>
                    <a:pt x="5520" y="18563"/>
                  </a:lnTo>
                  <a:lnTo>
                    <a:pt x="3917" y="29850"/>
                  </a:lnTo>
                  <a:lnTo>
                    <a:pt x="2736" y="42518"/>
                  </a:lnTo>
                  <a:lnTo>
                    <a:pt x="1887" y="55997"/>
                  </a:lnTo>
                  <a:lnTo>
                    <a:pt x="1290" y="69860"/>
                  </a:lnTo>
                  <a:lnTo>
                    <a:pt x="875" y="83657"/>
                  </a:lnTo>
                  <a:lnTo>
                    <a:pt x="545" y="98413"/>
                  </a:lnTo>
                  <a:lnTo>
                    <a:pt x="270" y="117652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684766" y="1579274"/>
              <a:ext cx="157929" cy="73701"/>
            </a:xfrm>
            <a:custGeom>
              <a:avLst/>
              <a:gdLst/>
              <a:ahLst/>
              <a:cxnLst/>
              <a:rect l="0" t="0" r="0" b="0"/>
              <a:pathLst>
                <a:path w="157929" h="73701">
                  <a:moveTo>
                    <a:pt x="157928" y="0"/>
                  </a:moveTo>
                  <a:lnTo>
                    <a:pt x="149126" y="5801"/>
                  </a:lnTo>
                  <a:lnTo>
                    <a:pt x="140780" y="10725"/>
                  </a:lnTo>
                  <a:lnTo>
                    <a:pt x="132081" y="15232"/>
                  </a:lnTo>
                  <a:lnTo>
                    <a:pt x="122960" y="19626"/>
                  </a:lnTo>
                  <a:lnTo>
                    <a:pt x="113465" y="24288"/>
                  </a:lnTo>
                  <a:lnTo>
                    <a:pt x="103673" y="29398"/>
                  </a:lnTo>
                  <a:lnTo>
                    <a:pt x="93659" y="34803"/>
                  </a:lnTo>
                  <a:lnTo>
                    <a:pt x="83485" y="40127"/>
                  </a:lnTo>
                  <a:lnTo>
                    <a:pt x="73199" y="45151"/>
                  </a:lnTo>
                  <a:lnTo>
                    <a:pt x="62835" y="49830"/>
                  </a:lnTo>
                  <a:lnTo>
                    <a:pt x="52417" y="54199"/>
                  </a:lnTo>
                  <a:lnTo>
                    <a:pt x="41977" y="58316"/>
                  </a:lnTo>
                  <a:lnTo>
                    <a:pt x="31980" y="62094"/>
                  </a:lnTo>
                  <a:lnTo>
                    <a:pt x="22345" y="65661"/>
                  </a:lnTo>
                  <a:lnTo>
                    <a:pt x="12224" y="69332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741711" y="1684559"/>
              <a:ext cx="112541" cy="251602"/>
            </a:xfrm>
            <a:custGeom>
              <a:avLst/>
              <a:gdLst/>
              <a:ahLst/>
              <a:cxnLst/>
              <a:rect l="0" t="0" r="0" b="0"/>
              <a:pathLst>
                <a:path w="112541" h="251602">
                  <a:moveTo>
                    <a:pt x="100983" y="0"/>
                  </a:moveTo>
                  <a:lnTo>
                    <a:pt x="95115" y="5868"/>
                  </a:lnTo>
                  <a:lnTo>
                    <a:pt x="89551" y="11432"/>
                  </a:lnTo>
                  <a:lnTo>
                    <a:pt x="83756" y="17236"/>
                  </a:lnTo>
                  <a:lnTo>
                    <a:pt x="77848" y="23489"/>
                  </a:lnTo>
                  <a:lnTo>
                    <a:pt x="72167" y="30468"/>
                  </a:lnTo>
                  <a:lnTo>
                    <a:pt x="66888" y="38249"/>
                  </a:lnTo>
                  <a:lnTo>
                    <a:pt x="61864" y="46750"/>
                  </a:lnTo>
                  <a:lnTo>
                    <a:pt x="56730" y="55830"/>
                  </a:lnTo>
                  <a:lnTo>
                    <a:pt x="51275" y="65343"/>
                  </a:lnTo>
                  <a:lnTo>
                    <a:pt x="45458" y="75171"/>
                  </a:lnTo>
                  <a:lnTo>
                    <a:pt x="39321" y="85220"/>
                  </a:lnTo>
                  <a:lnTo>
                    <a:pt x="32935" y="95424"/>
                  </a:lnTo>
                  <a:lnTo>
                    <a:pt x="26527" y="105733"/>
                  </a:lnTo>
                  <a:lnTo>
                    <a:pt x="20458" y="116113"/>
                  </a:lnTo>
                  <a:lnTo>
                    <a:pt x="14903" y="126547"/>
                  </a:lnTo>
                  <a:lnTo>
                    <a:pt x="10022" y="137182"/>
                  </a:lnTo>
                  <a:lnTo>
                    <a:pt x="6042" y="148314"/>
                  </a:lnTo>
                  <a:lnTo>
                    <a:pt x="3001" y="160066"/>
                  </a:lnTo>
                  <a:lnTo>
                    <a:pt x="941" y="172400"/>
                  </a:lnTo>
                  <a:lnTo>
                    <a:pt x="0" y="185212"/>
                  </a:lnTo>
                  <a:lnTo>
                    <a:pt x="152" y="198374"/>
                  </a:lnTo>
                  <a:lnTo>
                    <a:pt x="1559" y="211296"/>
                  </a:lnTo>
                  <a:lnTo>
                    <a:pt x="4630" y="222980"/>
                  </a:lnTo>
                  <a:lnTo>
                    <a:pt x="9438" y="232972"/>
                  </a:lnTo>
                  <a:lnTo>
                    <a:pt x="15768" y="241000"/>
                  </a:lnTo>
                  <a:lnTo>
                    <a:pt x="23305" y="246725"/>
                  </a:lnTo>
                  <a:lnTo>
                    <a:pt x="31739" y="250199"/>
                  </a:lnTo>
                  <a:lnTo>
                    <a:pt x="40654" y="251601"/>
                  </a:lnTo>
                  <a:lnTo>
                    <a:pt x="49550" y="251046"/>
                  </a:lnTo>
                  <a:lnTo>
                    <a:pt x="58158" y="248791"/>
                  </a:lnTo>
                  <a:lnTo>
                    <a:pt x="66411" y="245179"/>
                  </a:lnTo>
                  <a:lnTo>
                    <a:pt x="74339" y="240549"/>
                  </a:lnTo>
                  <a:lnTo>
                    <a:pt x="82004" y="235170"/>
                  </a:lnTo>
                  <a:lnTo>
                    <a:pt x="89305" y="228934"/>
                  </a:lnTo>
                  <a:lnTo>
                    <a:pt x="95990" y="221384"/>
                  </a:lnTo>
                  <a:lnTo>
                    <a:pt x="101960" y="212381"/>
                  </a:lnTo>
                  <a:lnTo>
                    <a:pt x="106954" y="202232"/>
                  </a:lnTo>
                  <a:lnTo>
                    <a:pt x="110478" y="191502"/>
                  </a:lnTo>
                  <a:lnTo>
                    <a:pt x="112391" y="180600"/>
                  </a:lnTo>
                  <a:lnTo>
                    <a:pt x="112540" y="170365"/>
                  </a:lnTo>
                  <a:lnTo>
                    <a:pt x="110594" y="162098"/>
                  </a:lnTo>
                  <a:lnTo>
                    <a:pt x="106585" y="156331"/>
                  </a:lnTo>
                  <a:lnTo>
                    <a:pt x="100979" y="153090"/>
                  </a:lnTo>
                  <a:lnTo>
                    <a:pt x="94469" y="152262"/>
                  </a:lnTo>
                  <a:lnTo>
                    <a:pt x="87542" y="153518"/>
                  </a:lnTo>
                  <a:lnTo>
                    <a:pt x="80455" y="156425"/>
                  </a:lnTo>
                  <a:lnTo>
                    <a:pt x="73324" y="160567"/>
                  </a:lnTo>
                  <a:lnTo>
                    <a:pt x="66203" y="165597"/>
                  </a:lnTo>
                  <a:lnTo>
                    <a:pt x="59215" y="171138"/>
                  </a:lnTo>
                  <a:lnTo>
                    <a:pt x="51788" y="177419"/>
                  </a:lnTo>
                  <a:lnTo>
                    <a:pt x="42151" y="186105"/>
                  </a:lnTo>
                  <a:lnTo>
                    <a:pt x="27283" y="2000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1495046" y="2427780"/>
            <a:ext cx="1926716" cy="930811"/>
            <a:chOff x="1495046" y="2427780"/>
            <a:chExt cx="1926716" cy="930811"/>
          </a:xfrm>
        </p:grpSpPr>
        <p:sp>
          <p:nvSpPr>
            <p:cNvPr id="19" name="Freeform 18"/>
            <p:cNvSpPr/>
            <p:nvPr/>
          </p:nvSpPr>
          <p:spPr>
            <a:xfrm>
              <a:off x="1863544" y="2726880"/>
              <a:ext cx="10529" cy="210571"/>
            </a:xfrm>
            <a:custGeom>
              <a:avLst/>
              <a:gdLst/>
              <a:ahLst/>
              <a:cxnLst/>
              <a:rect l="0" t="0" r="0" b="0"/>
              <a:pathLst>
                <a:path w="10529" h="210571">
                  <a:moveTo>
                    <a:pt x="10528" y="0"/>
                  </a:moveTo>
                  <a:lnTo>
                    <a:pt x="7662" y="8869"/>
                  </a:lnTo>
                  <a:lnTo>
                    <a:pt x="5519" y="17856"/>
                  </a:lnTo>
                  <a:lnTo>
                    <a:pt x="3916" y="27856"/>
                  </a:lnTo>
                  <a:lnTo>
                    <a:pt x="2736" y="39009"/>
                  </a:lnTo>
                  <a:lnTo>
                    <a:pt x="1887" y="51469"/>
                  </a:lnTo>
                  <a:lnTo>
                    <a:pt x="1290" y="65176"/>
                  </a:lnTo>
                  <a:lnTo>
                    <a:pt x="875" y="79767"/>
                  </a:lnTo>
                  <a:lnTo>
                    <a:pt x="591" y="94696"/>
                  </a:lnTo>
                  <a:lnTo>
                    <a:pt x="398" y="109620"/>
                  </a:lnTo>
                  <a:lnTo>
                    <a:pt x="267" y="124401"/>
                  </a:lnTo>
                  <a:lnTo>
                    <a:pt x="179" y="139011"/>
                  </a:lnTo>
                  <a:lnTo>
                    <a:pt x="120" y="153450"/>
                  </a:lnTo>
                  <a:lnTo>
                    <a:pt x="80" y="167145"/>
                  </a:lnTo>
                  <a:lnTo>
                    <a:pt x="49" y="180285"/>
                  </a:lnTo>
                  <a:lnTo>
                    <a:pt x="24" y="194027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674031" y="2853222"/>
              <a:ext cx="294799" cy="84229"/>
            </a:xfrm>
            <a:custGeom>
              <a:avLst/>
              <a:gdLst/>
              <a:ahLst/>
              <a:cxnLst/>
              <a:rect l="0" t="0" r="0" b="0"/>
              <a:pathLst>
                <a:path w="294799" h="84229">
                  <a:moveTo>
                    <a:pt x="294798" y="0"/>
                  </a:moveTo>
                  <a:lnTo>
                    <a:pt x="285996" y="2934"/>
                  </a:lnTo>
                  <a:lnTo>
                    <a:pt x="277650" y="5717"/>
                  </a:lnTo>
                  <a:lnTo>
                    <a:pt x="268951" y="8616"/>
                  </a:lnTo>
                  <a:lnTo>
                    <a:pt x="259830" y="11656"/>
                  </a:lnTo>
                  <a:lnTo>
                    <a:pt x="250335" y="14821"/>
                  </a:lnTo>
                  <a:lnTo>
                    <a:pt x="240538" y="18085"/>
                  </a:lnTo>
                  <a:lnTo>
                    <a:pt x="230351" y="21423"/>
                  </a:lnTo>
                  <a:lnTo>
                    <a:pt x="219529" y="24815"/>
                  </a:lnTo>
                  <a:lnTo>
                    <a:pt x="207985" y="28244"/>
                  </a:lnTo>
                  <a:lnTo>
                    <a:pt x="195623" y="31698"/>
                  </a:lnTo>
                  <a:lnTo>
                    <a:pt x="182260" y="35171"/>
                  </a:lnTo>
                  <a:lnTo>
                    <a:pt x="167897" y="38655"/>
                  </a:lnTo>
                  <a:lnTo>
                    <a:pt x="152675" y="42148"/>
                  </a:lnTo>
                  <a:lnTo>
                    <a:pt x="136779" y="45646"/>
                  </a:lnTo>
                  <a:lnTo>
                    <a:pt x="120383" y="49153"/>
                  </a:lnTo>
                  <a:lnTo>
                    <a:pt x="103628" y="52831"/>
                  </a:lnTo>
                  <a:lnTo>
                    <a:pt x="86621" y="56985"/>
                  </a:lnTo>
                  <a:lnTo>
                    <a:pt x="69462" y="61736"/>
                  </a:lnTo>
                  <a:lnTo>
                    <a:pt x="52966" y="66745"/>
                  </a:lnTo>
                  <a:lnTo>
                    <a:pt x="37035" y="71795"/>
                  </a:lnTo>
                  <a:lnTo>
                    <a:pt x="20271" y="77333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2305741" y="2590010"/>
              <a:ext cx="249476" cy="515897"/>
            </a:xfrm>
            <a:custGeom>
              <a:avLst/>
              <a:gdLst/>
              <a:ahLst/>
              <a:cxnLst/>
              <a:rect l="0" t="0" r="0" b="0"/>
              <a:pathLst>
                <a:path w="249476" h="515897">
                  <a:moveTo>
                    <a:pt x="157927" y="0"/>
                  </a:moveTo>
                  <a:lnTo>
                    <a:pt x="146259" y="2800"/>
                  </a:lnTo>
                  <a:lnTo>
                    <a:pt x="135770" y="4301"/>
                  </a:lnTo>
                  <a:lnTo>
                    <a:pt x="125464" y="4613"/>
                  </a:lnTo>
                  <a:lnTo>
                    <a:pt x="114990" y="4106"/>
                  </a:lnTo>
                  <a:lnTo>
                    <a:pt x="103998" y="3287"/>
                  </a:lnTo>
                  <a:lnTo>
                    <a:pt x="92355" y="2476"/>
                  </a:lnTo>
                  <a:lnTo>
                    <a:pt x="80101" y="1965"/>
                  </a:lnTo>
                  <a:lnTo>
                    <a:pt x="67346" y="2086"/>
                  </a:lnTo>
                  <a:lnTo>
                    <a:pt x="54224" y="2963"/>
                  </a:lnTo>
                  <a:lnTo>
                    <a:pt x="41330" y="4859"/>
                  </a:lnTo>
                  <a:lnTo>
                    <a:pt x="29664" y="8261"/>
                  </a:lnTo>
                  <a:lnTo>
                    <a:pt x="19686" y="13300"/>
                  </a:lnTo>
                  <a:lnTo>
                    <a:pt x="11666" y="20125"/>
                  </a:lnTo>
                  <a:lnTo>
                    <a:pt x="5947" y="29058"/>
                  </a:lnTo>
                  <a:lnTo>
                    <a:pt x="2473" y="40070"/>
                  </a:lnTo>
                  <a:lnTo>
                    <a:pt x="900" y="52853"/>
                  </a:lnTo>
                  <a:lnTo>
                    <a:pt x="809" y="67020"/>
                  </a:lnTo>
                  <a:lnTo>
                    <a:pt x="1812" y="82204"/>
                  </a:lnTo>
                  <a:lnTo>
                    <a:pt x="3598" y="97786"/>
                  </a:lnTo>
                  <a:lnTo>
                    <a:pt x="5933" y="112933"/>
                  </a:lnTo>
                  <a:lnTo>
                    <a:pt x="8647" y="127230"/>
                  </a:lnTo>
                  <a:lnTo>
                    <a:pt x="11620" y="140795"/>
                  </a:lnTo>
                  <a:lnTo>
                    <a:pt x="14768" y="154058"/>
                  </a:lnTo>
                  <a:lnTo>
                    <a:pt x="18036" y="167287"/>
                  </a:lnTo>
                  <a:lnTo>
                    <a:pt x="21396" y="179448"/>
                  </a:lnTo>
                  <a:lnTo>
                    <a:pt x="25295" y="187953"/>
                  </a:lnTo>
                  <a:lnTo>
                    <a:pt x="29989" y="191451"/>
                  </a:lnTo>
                  <a:lnTo>
                    <a:pt x="34959" y="190644"/>
                  </a:lnTo>
                  <a:lnTo>
                    <a:pt x="40202" y="186706"/>
                  </a:lnTo>
                  <a:lnTo>
                    <a:pt x="45958" y="180775"/>
                  </a:lnTo>
                  <a:lnTo>
                    <a:pt x="52537" y="173857"/>
                  </a:lnTo>
                  <a:lnTo>
                    <a:pt x="60021" y="166570"/>
                  </a:lnTo>
                  <a:lnTo>
                    <a:pt x="68476" y="159536"/>
                  </a:lnTo>
                  <a:lnTo>
                    <a:pt x="78048" y="153483"/>
                  </a:lnTo>
                  <a:lnTo>
                    <a:pt x="88702" y="148711"/>
                  </a:lnTo>
                  <a:lnTo>
                    <a:pt x="100109" y="145317"/>
                  </a:lnTo>
                  <a:lnTo>
                    <a:pt x="111756" y="143396"/>
                  </a:lnTo>
                  <a:lnTo>
                    <a:pt x="123328" y="142847"/>
                  </a:lnTo>
                  <a:lnTo>
                    <a:pt x="134707" y="143593"/>
                  </a:lnTo>
                  <a:lnTo>
                    <a:pt x="145880" y="145680"/>
                  </a:lnTo>
                  <a:lnTo>
                    <a:pt x="156873" y="149015"/>
                  </a:lnTo>
                  <a:lnTo>
                    <a:pt x="167560" y="153710"/>
                  </a:lnTo>
                  <a:lnTo>
                    <a:pt x="177670" y="160142"/>
                  </a:lnTo>
                  <a:lnTo>
                    <a:pt x="187104" y="168356"/>
                  </a:lnTo>
                  <a:lnTo>
                    <a:pt x="195914" y="177956"/>
                  </a:lnTo>
                  <a:lnTo>
                    <a:pt x="204219" y="188309"/>
                  </a:lnTo>
                  <a:lnTo>
                    <a:pt x="212132" y="198983"/>
                  </a:lnTo>
                  <a:lnTo>
                    <a:pt x="219430" y="210080"/>
                  </a:lnTo>
                  <a:lnTo>
                    <a:pt x="225579" y="222121"/>
                  </a:lnTo>
                  <a:lnTo>
                    <a:pt x="230386" y="235328"/>
                  </a:lnTo>
                  <a:lnTo>
                    <a:pt x="234123" y="249469"/>
                  </a:lnTo>
                  <a:lnTo>
                    <a:pt x="237330" y="264041"/>
                  </a:lnTo>
                  <a:lnTo>
                    <a:pt x="240374" y="278697"/>
                  </a:lnTo>
                  <a:lnTo>
                    <a:pt x="243269" y="293285"/>
                  </a:lnTo>
                  <a:lnTo>
                    <a:pt x="245767" y="307759"/>
                  </a:lnTo>
                  <a:lnTo>
                    <a:pt x="247742" y="322122"/>
                  </a:lnTo>
                  <a:lnTo>
                    <a:pt x="249053" y="336394"/>
                  </a:lnTo>
                  <a:lnTo>
                    <a:pt x="249475" y="350597"/>
                  </a:lnTo>
                  <a:lnTo>
                    <a:pt x="248972" y="364744"/>
                  </a:lnTo>
                  <a:lnTo>
                    <a:pt x="247497" y="378687"/>
                  </a:lnTo>
                  <a:lnTo>
                    <a:pt x="244910" y="392129"/>
                  </a:lnTo>
                  <a:lnTo>
                    <a:pt x="241241" y="404945"/>
                  </a:lnTo>
                  <a:lnTo>
                    <a:pt x="236489" y="417009"/>
                  </a:lnTo>
                  <a:lnTo>
                    <a:pt x="230551" y="428119"/>
                  </a:lnTo>
                  <a:lnTo>
                    <a:pt x="223478" y="438258"/>
                  </a:lnTo>
                  <a:lnTo>
                    <a:pt x="215288" y="447560"/>
                  </a:lnTo>
                  <a:lnTo>
                    <a:pt x="205888" y="456202"/>
                  </a:lnTo>
                  <a:lnTo>
                    <a:pt x="195342" y="464343"/>
                  </a:lnTo>
                  <a:lnTo>
                    <a:pt x="183837" y="471796"/>
                  </a:lnTo>
                  <a:lnTo>
                    <a:pt x="171591" y="478051"/>
                  </a:lnTo>
                  <a:lnTo>
                    <a:pt x="158798" y="482928"/>
                  </a:lnTo>
                  <a:lnTo>
                    <a:pt x="145615" y="486713"/>
                  </a:lnTo>
                  <a:lnTo>
                    <a:pt x="132159" y="489951"/>
                  </a:lnTo>
                  <a:lnTo>
                    <a:pt x="118520" y="493021"/>
                  </a:lnTo>
                  <a:lnTo>
                    <a:pt x="104921" y="496102"/>
                  </a:lnTo>
                  <a:lnTo>
                    <a:pt x="91710" y="499258"/>
                  </a:lnTo>
                  <a:lnTo>
                    <a:pt x="79045" y="502493"/>
                  </a:lnTo>
                  <a:lnTo>
                    <a:pt x="66786" y="505644"/>
                  </a:lnTo>
                  <a:lnTo>
                    <a:pt x="53072" y="508708"/>
                  </a:lnTo>
                  <a:lnTo>
                    <a:pt x="33344" y="511953"/>
                  </a:lnTo>
                  <a:lnTo>
                    <a:pt x="0" y="5158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758466" y="2427780"/>
              <a:ext cx="231628" cy="246041"/>
            </a:xfrm>
            <a:custGeom>
              <a:avLst/>
              <a:gdLst/>
              <a:ahLst/>
              <a:cxnLst/>
              <a:rect l="0" t="0" r="0" b="0"/>
              <a:pathLst>
                <a:path w="231628" h="246041">
                  <a:moveTo>
                    <a:pt x="0" y="56945"/>
                  </a:moveTo>
                  <a:lnTo>
                    <a:pt x="3001" y="45344"/>
                  </a:lnTo>
                  <a:lnTo>
                    <a:pt x="6423" y="35496"/>
                  </a:lnTo>
                  <a:lnTo>
                    <a:pt x="10628" y="26500"/>
                  </a:lnTo>
                  <a:lnTo>
                    <a:pt x="15874" y="18403"/>
                  </a:lnTo>
                  <a:lnTo>
                    <a:pt x="22652" y="11673"/>
                  </a:lnTo>
                  <a:lnTo>
                    <a:pt x="31085" y="6461"/>
                  </a:lnTo>
                  <a:lnTo>
                    <a:pt x="40824" y="2780"/>
                  </a:lnTo>
                  <a:lnTo>
                    <a:pt x="51268" y="670"/>
                  </a:lnTo>
                  <a:lnTo>
                    <a:pt x="61986" y="0"/>
                  </a:lnTo>
                  <a:lnTo>
                    <a:pt x="72603" y="837"/>
                  </a:lnTo>
                  <a:lnTo>
                    <a:pt x="82724" y="3517"/>
                  </a:lnTo>
                  <a:lnTo>
                    <a:pt x="92188" y="8061"/>
                  </a:lnTo>
                  <a:lnTo>
                    <a:pt x="100864" y="14212"/>
                  </a:lnTo>
                  <a:lnTo>
                    <a:pt x="108553" y="21628"/>
                  </a:lnTo>
                  <a:lnTo>
                    <a:pt x="115246" y="29984"/>
                  </a:lnTo>
                  <a:lnTo>
                    <a:pt x="121082" y="39017"/>
                  </a:lnTo>
                  <a:lnTo>
                    <a:pt x="126245" y="48526"/>
                  </a:lnTo>
                  <a:lnTo>
                    <a:pt x="130903" y="58367"/>
                  </a:lnTo>
                  <a:lnTo>
                    <a:pt x="135033" y="68601"/>
                  </a:lnTo>
                  <a:lnTo>
                    <a:pt x="138435" y="79464"/>
                  </a:lnTo>
                  <a:lnTo>
                    <a:pt x="141054" y="91030"/>
                  </a:lnTo>
                  <a:lnTo>
                    <a:pt x="142813" y="103070"/>
                  </a:lnTo>
                  <a:lnTo>
                    <a:pt x="143544" y="115153"/>
                  </a:lnTo>
                  <a:lnTo>
                    <a:pt x="143256" y="127026"/>
                  </a:lnTo>
                  <a:lnTo>
                    <a:pt x="142097" y="138777"/>
                  </a:lnTo>
                  <a:lnTo>
                    <a:pt x="140255" y="150734"/>
                  </a:lnTo>
                  <a:lnTo>
                    <a:pt x="137904" y="163070"/>
                  </a:lnTo>
                  <a:lnTo>
                    <a:pt x="135021" y="175644"/>
                  </a:lnTo>
                  <a:lnTo>
                    <a:pt x="131409" y="188091"/>
                  </a:lnTo>
                  <a:lnTo>
                    <a:pt x="127011" y="200199"/>
                  </a:lnTo>
                  <a:lnTo>
                    <a:pt x="121752" y="211601"/>
                  </a:lnTo>
                  <a:lnTo>
                    <a:pt x="115466" y="221726"/>
                  </a:lnTo>
                  <a:lnTo>
                    <a:pt x="108160" y="230374"/>
                  </a:lnTo>
                  <a:lnTo>
                    <a:pt x="99982" y="237350"/>
                  </a:lnTo>
                  <a:lnTo>
                    <a:pt x="91122" y="242294"/>
                  </a:lnTo>
                  <a:lnTo>
                    <a:pt x="81765" y="245203"/>
                  </a:lnTo>
                  <a:lnTo>
                    <a:pt x="72382" y="246040"/>
                  </a:lnTo>
                  <a:lnTo>
                    <a:pt x="63696" y="244565"/>
                  </a:lnTo>
                  <a:lnTo>
                    <a:pt x="56053" y="240871"/>
                  </a:lnTo>
                  <a:lnTo>
                    <a:pt x="49770" y="235308"/>
                  </a:lnTo>
                  <a:lnTo>
                    <a:pt x="45299" y="228295"/>
                  </a:lnTo>
                  <a:lnTo>
                    <a:pt x="42706" y="220212"/>
                  </a:lnTo>
                  <a:lnTo>
                    <a:pt x="41914" y="211364"/>
                  </a:lnTo>
                  <a:lnTo>
                    <a:pt x="42886" y="201981"/>
                  </a:lnTo>
                  <a:lnTo>
                    <a:pt x="45434" y="192242"/>
                  </a:lnTo>
                  <a:lnTo>
                    <a:pt x="49582" y="182755"/>
                  </a:lnTo>
                  <a:lnTo>
                    <a:pt x="55639" y="174523"/>
                  </a:lnTo>
                  <a:lnTo>
                    <a:pt x="63592" y="168000"/>
                  </a:lnTo>
                  <a:lnTo>
                    <a:pt x="72847" y="163451"/>
                  </a:lnTo>
                  <a:lnTo>
                    <a:pt x="82435" y="161215"/>
                  </a:lnTo>
                  <a:lnTo>
                    <a:pt x="91773" y="161231"/>
                  </a:lnTo>
                  <a:lnTo>
                    <a:pt x="100819" y="163156"/>
                  </a:lnTo>
                  <a:lnTo>
                    <a:pt x="109880" y="166566"/>
                  </a:lnTo>
                  <a:lnTo>
                    <a:pt x="119159" y="171068"/>
                  </a:lnTo>
                  <a:lnTo>
                    <a:pt x="128714" y="176187"/>
                  </a:lnTo>
                  <a:lnTo>
                    <a:pt x="138522" y="181381"/>
                  </a:lnTo>
                  <a:lnTo>
                    <a:pt x="148534" y="186349"/>
                  </a:lnTo>
                  <a:lnTo>
                    <a:pt x="158701" y="191005"/>
                  </a:lnTo>
                  <a:lnTo>
                    <a:pt x="168980" y="195366"/>
                  </a:lnTo>
                  <a:lnTo>
                    <a:pt x="179329" y="199481"/>
                  </a:lnTo>
                  <a:lnTo>
                    <a:pt x="189461" y="203260"/>
                  </a:lnTo>
                  <a:lnTo>
                    <a:pt x="199946" y="206828"/>
                  </a:lnTo>
                  <a:lnTo>
                    <a:pt x="212823" y="210501"/>
                  </a:lnTo>
                  <a:lnTo>
                    <a:pt x="231627" y="2148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684766" y="2737409"/>
              <a:ext cx="368499" cy="31586"/>
            </a:xfrm>
            <a:custGeom>
              <a:avLst/>
              <a:gdLst/>
              <a:ahLst/>
              <a:cxnLst/>
              <a:rect l="0" t="0" r="0" b="0"/>
              <a:pathLst>
                <a:path w="368499" h="31586">
                  <a:moveTo>
                    <a:pt x="368498" y="0"/>
                  </a:moveTo>
                  <a:lnTo>
                    <a:pt x="356696" y="0"/>
                  </a:lnTo>
                  <a:lnTo>
                    <a:pt x="344927" y="0"/>
                  </a:lnTo>
                  <a:lnTo>
                    <a:pt x="332037" y="0"/>
                  </a:lnTo>
                  <a:lnTo>
                    <a:pt x="318189" y="0"/>
                  </a:lnTo>
                  <a:lnTo>
                    <a:pt x="303860" y="0"/>
                  </a:lnTo>
                  <a:lnTo>
                    <a:pt x="289391" y="4"/>
                  </a:lnTo>
                  <a:lnTo>
                    <a:pt x="274941" y="177"/>
                  </a:lnTo>
                  <a:lnTo>
                    <a:pt x="260565" y="826"/>
                  </a:lnTo>
                  <a:lnTo>
                    <a:pt x="246266" y="2074"/>
                  </a:lnTo>
                  <a:lnTo>
                    <a:pt x="231868" y="3727"/>
                  </a:lnTo>
                  <a:lnTo>
                    <a:pt x="217050" y="5375"/>
                  </a:lnTo>
                  <a:lnTo>
                    <a:pt x="201672" y="6778"/>
                  </a:lnTo>
                  <a:lnTo>
                    <a:pt x="185918" y="7871"/>
                  </a:lnTo>
                  <a:lnTo>
                    <a:pt x="170189" y="8679"/>
                  </a:lnTo>
                  <a:lnTo>
                    <a:pt x="154719" y="9261"/>
                  </a:lnTo>
                  <a:lnTo>
                    <a:pt x="139568" y="9839"/>
                  </a:lnTo>
                  <a:lnTo>
                    <a:pt x="124709" y="10767"/>
                  </a:lnTo>
                  <a:lnTo>
                    <a:pt x="110089" y="12211"/>
                  </a:lnTo>
                  <a:lnTo>
                    <a:pt x="95813" y="14167"/>
                  </a:lnTo>
                  <a:lnTo>
                    <a:pt x="82140" y="16551"/>
                  </a:lnTo>
                  <a:lnTo>
                    <a:pt x="69166" y="19261"/>
                  </a:lnTo>
                  <a:lnTo>
                    <a:pt x="56896" y="22058"/>
                  </a:lnTo>
                  <a:lnTo>
                    <a:pt x="43917" y="24843"/>
                  </a:lnTo>
                  <a:lnTo>
                    <a:pt x="26853" y="2786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811108" y="2836852"/>
              <a:ext cx="176429" cy="258527"/>
            </a:xfrm>
            <a:custGeom>
              <a:avLst/>
              <a:gdLst/>
              <a:ahLst/>
              <a:cxnLst/>
              <a:rect l="0" t="0" r="0" b="0"/>
              <a:pathLst>
                <a:path w="176429" h="258527">
                  <a:moveTo>
                    <a:pt x="0" y="26899"/>
                  </a:moveTo>
                  <a:lnTo>
                    <a:pt x="5935" y="21098"/>
                  </a:lnTo>
                  <a:lnTo>
                    <a:pt x="12140" y="16174"/>
                  </a:lnTo>
                  <a:lnTo>
                    <a:pt x="19240" y="11676"/>
                  </a:lnTo>
                  <a:lnTo>
                    <a:pt x="27353" y="7628"/>
                  </a:lnTo>
                  <a:lnTo>
                    <a:pt x="36648" y="4263"/>
                  </a:lnTo>
                  <a:lnTo>
                    <a:pt x="47091" y="1664"/>
                  </a:lnTo>
                  <a:lnTo>
                    <a:pt x="58343" y="82"/>
                  </a:lnTo>
                  <a:lnTo>
                    <a:pt x="69881" y="0"/>
                  </a:lnTo>
                  <a:lnTo>
                    <a:pt x="81359" y="1550"/>
                  </a:lnTo>
                  <a:lnTo>
                    <a:pt x="91994" y="4879"/>
                  </a:lnTo>
                  <a:lnTo>
                    <a:pt x="100538" y="10313"/>
                  </a:lnTo>
                  <a:lnTo>
                    <a:pt x="106493" y="17812"/>
                  </a:lnTo>
                  <a:lnTo>
                    <a:pt x="109862" y="26745"/>
                  </a:lnTo>
                  <a:lnTo>
                    <a:pt x="110775" y="36109"/>
                  </a:lnTo>
                  <a:lnTo>
                    <a:pt x="109573" y="45284"/>
                  </a:lnTo>
                  <a:lnTo>
                    <a:pt x="106532" y="53880"/>
                  </a:lnTo>
                  <a:lnTo>
                    <a:pt x="101768" y="61573"/>
                  </a:lnTo>
                  <a:lnTo>
                    <a:pt x="95502" y="68302"/>
                  </a:lnTo>
                  <a:lnTo>
                    <a:pt x="88198" y="74347"/>
                  </a:lnTo>
                  <a:lnTo>
                    <a:pt x="80459" y="80188"/>
                  </a:lnTo>
                  <a:lnTo>
                    <a:pt x="72717" y="86115"/>
                  </a:lnTo>
                  <a:lnTo>
                    <a:pt x="66991" y="91788"/>
                  </a:lnTo>
                  <a:lnTo>
                    <a:pt x="65713" y="96296"/>
                  </a:lnTo>
                  <a:lnTo>
                    <a:pt x="68273" y="99458"/>
                  </a:lnTo>
                  <a:lnTo>
                    <a:pt x="73519" y="101951"/>
                  </a:lnTo>
                  <a:lnTo>
                    <a:pt x="80558" y="104325"/>
                  </a:lnTo>
                  <a:lnTo>
                    <a:pt x="88779" y="106836"/>
                  </a:lnTo>
                  <a:lnTo>
                    <a:pt x="97780" y="109561"/>
                  </a:lnTo>
                  <a:lnTo>
                    <a:pt x="107296" y="112657"/>
                  </a:lnTo>
                  <a:lnTo>
                    <a:pt x="117152" y="116394"/>
                  </a:lnTo>
                  <a:lnTo>
                    <a:pt x="127228" y="120860"/>
                  </a:lnTo>
                  <a:lnTo>
                    <a:pt x="137286" y="125990"/>
                  </a:lnTo>
                  <a:lnTo>
                    <a:pt x="146969" y="131657"/>
                  </a:lnTo>
                  <a:lnTo>
                    <a:pt x="156098" y="137731"/>
                  </a:lnTo>
                  <a:lnTo>
                    <a:pt x="164195" y="144268"/>
                  </a:lnTo>
                  <a:lnTo>
                    <a:pt x="170423" y="151487"/>
                  </a:lnTo>
                  <a:lnTo>
                    <a:pt x="174493" y="159450"/>
                  </a:lnTo>
                  <a:lnTo>
                    <a:pt x="176428" y="167916"/>
                  </a:lnTo>
                  <a:lnTo>
                    <a:pt x="176297" y="176445"/>
                  </a:lnTo>
                  <a:lnTo>
                    <a:pt x="174354" y="184769"/>
                  </a:lnTo>
                  <a:lnTo>
                    <a:pt x="170798" y="192646"/>
                  </a:lnTo>
                  <a:lnTo>
                    <a:pt x="165679" y="199782"/>
                  </a:lnTo>
                  <a:lnTo>
                    <a:pt x="159167" y="206103"/>
                  </a:lnTo>
                  <a:lnTo>
                    <a:pt x="151527" y="211856"/>
                  </a:lnTo>
                  <a:lnTo>
                    <a:pt x="143029" y="217493"/>
                  </a:lnTo>
                  <a:lnTo>
                    <a:pt x="133901" y="223288"/>
                  </a:lnTo>
                  <a:lnTo>
                    <a:pt x="124163" y="229165"/>
                  </a:lnTo>
                  <a:lnTo>
                    <a:pt x="113641" y="234812"/>
                  </a:lnTo>
                  <a:lnTo>
                    <a:pt x="102312" y="240052"/>
                  </a:lnTo>
                  <a:lnTo>
                    <a:pt x="90499" y="244720"/>
                  </a:lnTo>
                  <a:lnTo>
                    <a:pt x="77428" y="249049"/>
                  </a:lnTo>
                  <a:lnTo>
                    <a:pt x="59714" y="253415"/>
                  </a:lnTo>
                  <a:lnTo>
                    <a:pt x="31586" y="2585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495046" y="3137507"/>
              <a:ext cx="1926716" cy="221084"/>
            </a:xfrm>
            <a:custGeom>
              <a:avLst/>
              <a:gdLst/>
              <a:ahLst/>
              <a:cxnLst/>
              <a:rect l="0" t="0" r="0" b="0"/>
              <a:pathLst>
                <a:path w="1926716" h="221084">
                  <a:moveTo>
                    <a:pt x="1926715" y="10513"/>
                  </a:moveTo>
                  <a:lnTo>
                    <a:pt x="1917847" y="7646"/>
                  </a:lnTo>
                  <a:lnTo>
                    <a:pt x="1908860" y="5504"/>
                  </a:lnTo>
                  <a:lnTo>
                    <a:pt x="1898861" y="3902"/>
                  </a:lnTo>
                  <a:lnTo>
                    <a:pt x="1887707" y="2721"/>
                  </a:lnTo>
                  <a:lnTo>
                    <a:pt x="1875247" y="1873"/>
                  </a:lnTo>
                  <a:lnTo>
                    <a:pt x="1861540" y="1275"/>
                  </a:lnTo>
                  <a:lnTo>
                    <a:pt x="1846950" y="861"/>
                  </a:lnTo>
                  <a:lnTo>
                    <a:pt x="1832020" y="577"/>
                  </a:lnTo>
                  <a:lnTo>
                    <a:pt x="1817091" y="383"/>
                  </a:lnTo>
                  <a:lnTo>
                    <a:pt x="1802138" y="252"/>
                  </a:lnTo>
                  <a:lnTo>
                    <a:pt x="1786879" y="164"/>
                  </a:lnTo>
                  <a:lnTo>
                    <a:pt x="1771173" y="105"/>
                  </a:lnTo>
                  <a:lnTo>
                    <a:pt x="1755184" y="65"/>
                  </a:lnTo>
                  <a:lnTo>
                    <a:pt x="1739289" y="38"/>
                  </a:lnTo>
                  <a:lnTo>
                    <a:pt x="1723701" y="21"/>
                  </a:lnTo>
                  <a:lnTo>
                    <a:pt x="1708299" y="9"/>
                  </a:lnTo>
                  <a:lnTo>
                    <a:pt x="1692739" y="1"/>
                  </a:lnTo>
                  <a:lnTo>
                    <a:pt x="1676834" y="0"/>
                  </a:lnTo>
                  <a:lnTo>
                    <a:pt x="1660881" y="170"/>
                  </a:lnTo>
                  <a:lnTo>
                    <a:pt x="1645543" y="815"/>
                  </a:lnTo>
                  <a:lnTo>
                    <a:pt x="1631142" y="2063"/>
                  </a:lnTo>
                  <a:lnTo>
                    <a:pt x="1617352" y="3714"/>
                  </a:lnTo>
                  <a:lnTo>
                    <a:pt x="1603412" y="5362"/>
                  </a:lnTo>
                  <a:lnTo>
                    <a:pt x="1588878" y="6768"/>
                  </a:lnTo>
                  <a:lnTo>
                    <a:pt x="1573488" y="8034"/>
                  </a:lnTo>
                  <a:lnTo>
                    <a:pt x="1557005" y="9490"/>
                  </a:lnTo>
                  <a:lnTo>
                    <a:pt x="1539421" y="11316"/>
                  </a:lnTo>
                  <a:lnTo>
                    <a:pt x="1520729" y="13374"/>
                  </a:lnTo>
                  <a:lnTo>
                    <a:pt x="1500825" y="15301"/>
                  </a:lnTo>
                  <a:lnTo>
                    <a:pt x="1479788" y="16900"/>
                  </a:lnTo>
                  <a:lnTo>
                    <a:pt x="1458461" y="18295"/>
                  </a:lnTo>
                  <a:lnTo>
                    <a:pt x="1438289" y="19839"/>
                  </a:lnTo>
                  <a:lnTo>
                    <a:pt x="1419975" y="21725"/>
                  </a:lnTo>
                  <a:lnTo>
                    <a:pt x="1403053" y="23822"/>
                  </a:lnTo>
                  <a:lnTo>
                    <a:pt x="1386314" y="25776"/>
                  </a:lnTo>
                  <a:lnTo>
                    <a:pt x="1369022" y="27393"/>
                  </a:lnTo>
                  <a:lnTo>
                    <a:pt x="1351438" y="28800"/>
                  </a:lnTo>
                  <a:lnTo>
                    <a:pt x="1334525" y="30352"/>
                  </a:lnTo>
                  <a:lnTo>
                    <a:pt x="1318803" y="32243"/>
                  </a:lnTo>
                  <a:lnTo>
                    <a:pt x="1304159" y="34344"/>
                  </a:lnTo>
                  <a:lnTo>
                    <a:pt x="1290111" y="36301"/>
                  </a:lnTo>
                  <a:lnTo>
                    <a:pt x="1276294" y="37914"/>
                  </a:lnTo>
                  <a:lnTo>
                    <a:pt x="1262523" y="39149"/>
                  </a:lnTo>
                  <a:lnTo>
                    <a:pt x="1248724" y="40053"/>
                  </a:lnTo>
                  <a:lnTo>
                    <a:pt x="1234862" y="40701"/>
                  </a:lnTo>
                  <a:lnTo>
                    <a:pt x="1220447" y="41322"/>
                  </a:lnTo>
                  <a:lnTo>
                    <a:pt x="1204566" y="42279"/>
                  </a:lnTo>
                  <a:lnTo>
                    <a:pt x="1186853" y="43738"/>
                  </a:lnTo>
                  <a:lnTo>
                    <a:pt x="1167906" y="45534"/>
                  </a:lnTo>
                  <a:lnTo>
                    <a:pt x="1148958" y="47278"/>
                  </a:lnTo>
                  <a:lnTo>
                    <a:pt x="1130735" y="48746"/>
                  </a:lnTo>
                  <a:lnTo>
                    <a:pt x="1113434" y="49882"/>
                  </a:lnTo>
                  <a:lnTo>
                    <a:pt x="1096982" y="50719"/>
                  </a:lnTo>
                  <a:lnTo>
                    <a:pt x="1081217" y="51322"/>
                  </a:lnTo>
                  <a:lnTo>
                    <a:pt x="1065969" y="51912"/>
                  </a:lnTo>
                  <a:lnTo>
                    <a:pt x="1051095" y="52849"/>
                  </a:lnTo>
                  <a:lnTo>
                    <a:pt x="1036486" y="54294"/>
                  </a:lnTo>
                  <a:lnTo>
                    <a:pt x="1022061" y="56081"/>
                  </a:lnTo>
                  <a:lnTo>
                    <a:pt x="1007761" y="57819"/>
                  </a:lnTo>
                  <a:lnTo>
                    <a:pt x="993542" y="59282"/>
                  </a:lnTo>
                  <a:lnTo>
                    <a:pt x="979212" y="60416"/>
                  </a:lnTo>
                  <a:lnTo>
                    <a:pt x="964447" y="61251"/>
                  </a:lnTo>
                  <a:lnTo>
                    <a:pt x="949107" y="61852"/>
                  </a:lnTo>
                  <a:lnTo>
                    <a:pt x="933381" y="62442"/>
                  </a:lnTo>
                  <a:lnTo>
                    <a:pt x="917671" y="63378"/>
                  </a:lnTo>
                  <a:lnTo>
                    <a:pt x="902210" y="64823"/>
                  </a:lnTo>
                  <a:lnTo>
                    <a:pt x="886896" y="66609"/>
                  </a:lnTo>
                  <a:lnTo>
                    <a:pt x="871394" y="68348"/>
                  </a:lnTo>
                  <a:lnTo>
                    <a:pt x="855525" y="69816"/>
                  </a:lnTo>
                  <a:lnTo>
                    <a:pt x="839426" y="71122"/>
                  </a:lnTo>
                  <a:lnTo>
                    <a:pt x="823458" y="72605"/>
                  </a:lnTo>
                  <a:lnTo>
                    <a:pt x="807825" y="74455"/>
                  </a:lnTo>
                  <a:lnTo>
                    <a:pt x="792563" y="76698"/>
                  </a:lnTo>
                  <a:lnTo>
                    <a:pt x="777629" y="79282"/>
                  </a:lnTo>
                  <a:lnTo>
                    <a:pt x="762949" y="82130"/>
                  </a:lnTo>
                  <a:lnTo>
                    <a:pt x="748293" y="85009"/>
                  </a:lnTo>
                  <a:lnTo>
                    <a:pt x="733301" y="87555"/>
                  </a:lnTo>
                  <a:lnTo>
                    <a:pt x="717805" y="89601"/>
                  </a:lnTo>
                  <a:lnTo>
                    <a:pt x="701973" y="91313"/>
                  </a:lnTo>
                  <a:lnTo>
                    <a:pt x="686191" y="93075"/>
                  </a:lnTo>
                  <a:lnTo>
                    <a:pt x="670681" y="95116"/>
                  </a:lnTo>
                  <a:lnTo>
                    <a:pt x="655334" y="97489"/>
                  </a:lnTo>
                  <a:lnTo>
                    <a:pt x="639811" y="100161"/>
                  </a:lnTo>
                  <a:lnTo>
                    <a:pt x="623922" y="103067"/>
                  </a:lnTo>
                  <a:lnTo>
                    <a:pt x="607641" y="105986"/>
                  </a:lnTo>
                  <a:lnTo>
                    <a:pt x="591019" y="108559"/>
                  </a:lnTo>
                  <a:lnTo>
                    <a:pt x="574128" y="110622"/>
                  </a:lnTo>
                  <a:lnTo>
                    <a:pt x="557038" y="112345"/>
                  </a:lnTo>
                  <a:lnTo>
                    <a:pt x="539805" y="114117"/>
                  </a:lnTo>
                  <a:lnTo>
                    <a:pt x="522477" y="116163"/>
                  </a:lnTo>
                  <a:lnTo>
                    <a:pt x="505248" y="118538"/>
                  </a:lnTo>
                  <a:lnTo>
                    <a:pt x="488446" y="121213"/>
                  </a:lnTo>
                  <a:lnTo>
                    <a:pt x="472209" y="124121"/>
                  </a:lnTo>
                  <a:lnTo>
                    <a:pt x="456186" y="127041"/>
                  </a:lnTo>
                  <a:lnTo>
                    <a:pt x="439668" y="129614"/>
                  </a:lnTo>
                  <a:lnTo>
                    <a:pt x="422294" y="131678"/>
                  </a:lnTo>
                  <a:lnTo>
                    <a:pt x="404200" y="133401"/>
                  </a:lnTo>
                  <a:lnTo>
                    <a:pt x="385821" y="135173"/>
                  </a:lnTo>
                  <a:lnTo>
                    <a:pt x="367455" y="137219"/>
                  </a:lnTo>
                  <a:lnTo>
                    <a:pt x="349224" y="139595"/>
                  </a:lnTo>
                  <a:lnTo>
                    <a:pt x="331150" y="142269"/>
                  </a:lnTo>
                  <a:lnTo>
                    <a:pt x="313218" y="145182"/>
                  </a:lnTo>
                  <a:lnTo>
                    <a:pt x="295396" y="148275"/>
                  </a:lnTo>
                  <a:lnTo>
                    <a:pt x="277658" y="151496"/>
                  </a:lnTo>
                  <a:lnTo>
                    <a:pt x="259974" y="154814"/>
                  </a:lnTo>
                  <a:lnTo>
                    <a:pt x="242164" y="158363"/>
                  </a:lnTo>
                  <a:lnTo>
                    <a:pt x="223907" y="162431"/>
                  </a:lnTo>
                  <a:lnTo>
                    <a:pt x="205070" y="167129"/>
                  </a:lnTo>
                  <a:lnTo>
                    <a:pt x="185842" y="172250"/>
                  </a:lnTo>
                  <a:lnTo>
                    <a:pt x="166628" y="177380"/>
                  </a:lnTo>
                  <a:lnTo>
                    <a:pt x="147670" y="182275"/>
                  </a:lnTo>
                  <a:lnTo>
                    <a:pt x="129194" y="186865"/>
                  </a:lnTo>
                  <a:lnTo>
                    <a:pt x="111481" y="191174"/>
                  </a:lnTo>
                  <a:lnTo>
                    <a:pt x="94610" y="195256"/>
                  </a:lnTo>
                  <a:lnTo>
                    <a:pt x="78653" y="199167"/>
                  </a:lnTo>
                  <a:lnTo>
                    <a:pt x="63769" y="202953"/>
                  </a:lnTo>
                  <a:lnTo>
                    <a:pt x="49953" y="206648"/>
                  </a:lnTo>
                  <a:lnTo>
                    <a:pt x="37496" y="210126"/>
                  </a:lnTo>
                  <a:lnTo>
                    <a:pt x="25850" y="213452"/>
                  </a:lnTo>
                  <a:lnTo>
                    <a:pt x="13992" y="216919"/>
                  </a:lnTo>
                  <a:lnTo>
                    <a:pt x="0" y="221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7" name="Freeform 26"/>
          <p:cNvSpPr/>
          <p:nvPr/>
        </p:nvSpPr>
        <p:spPr>
          <a:xfrm>
            <a:off x="3253305" y="1348905"/>
            <a:ext cx="1172741" cy="325127"/>
          </a:xfrm>
          <a:custGeom>
            <a:avLst/>
            <a:gdLst/>
            <a:ahLst/>
            <a:cxnLst/>
            <a:rect l="0" t="0" r="0" b="0"/>
            <a:pathLst>
              <a:path w="1172741" h="325127">
                <a:moveTo>
                  <a:pt x="0" y="209312"/>
                </a:moveTo>
                <a:lnTo>
                  <a:pt x="11802" y="209245"/>
                </a:lnTo>
                <a:lnTo>
                  <a:pt x="23571" y="208605"/>
                </a:lnTo>
                <a:lnTo>
                  <a:pt x="36462" y="207313"/>
                </a:lnTo>
                <a:lnTo>
                  <a:pt x="50310" y="205626"/>
                </a:lnTo>
                <a:lnTo>
                  <a:pt x="64638" y="203958"/>
                </a:lnTo>
                <a:lnTo>
                  <a:pt x="79112" y="202540"/>
                </a:lnTo>
                <a:lnTo>
                  <a:pt x="93735" y="201269"/>
                </a:lnTo>
                <a:lnTo>
                  <a:pt x="108759" y="199810"/>
                </a:lnTo>
                <a:lnTo>
                  <a:pt x="124302" y="197982"/>
                </a:lnTo>
                <a:lnTo>
                  <a:pt x="140180" y="195924"/>
                </a:lnTo>
                <a:lnTo>
                  <a:pt x="155998" y="193996"/>
                </a:lnTo>
                <a:lnTo>
                  <a:pt x="171535" y="192402"/>
                </a:lnTo>
                <a:lnTo>
                  <a:pt x="186901" y="191179"/>
                </a:lnTo>
                <a:lnTo>
                  <a:pt x="202439" y="190284"/>
                </a:lnTo>
                <a:lnTo>
                  <a:pt x="218328" y="189642"/>
                </a:lnTo>
                <a:lnTo>
                  <a:pt x="234270" y="189025"/>
                </a:lnTo>
                <a:lnTo>
                  <a:pt x="249601" y="188070"/>
                </a:lnTo>
                <a:lnTo>
                  <a:pt x="263998" y="186613"/>
                </a:lnTo>
                <a:lnTo>
                  <a:pt x="277784" y="184818"/>
                </a:lnTo>
                <a:lnTo>
                  <a:pt x="291722" y="183075"/>
                </a:lnTo>
                <a:lnTo>
                  <a:pt x="306250" y="181608"/>
                </a:lnTo>
                <a:lnTo>
                  <a:pt x="321467" y="180471"/>
                </a:lnTo>
                <a:lnTo>
                  <a:pt x="337301" y="179635"/>
                </a:lnTo>
                <a:lnTo>
                  <a:pt x="353617" y="179033"/>
                </a:lnTo>
                <a:lnTo>
                  <a:pt x="369965" y="178442"/>
                </a:lnTo>
                <a:lnTo>
                  <a:pt x="385628" y="177505"/>
                </a:lnTo>
                <a:lnTo>
                  <a:pt x="400280" y="176060"/>
                </a:lnTo>
                <a:lnTo>
                  <a:pt x="414423" y="174274"/>
                </a:lnTo>
                <a:lnTo>
                  <a:pt x="429138" y="172535"/>
                </a:lnTo>
                <a:lnTo>
                  <a:pt x="445004" y="171072"/>
                </a:lnTo>
                <a:lnTo>
                  <a:pt x="461936" y="169938"/>
                </a:lnTo>
                <a:lnTo>
                  <a:pt x="479460" y="169103"/>
                </a:lnTo>
                <a:lnTo>
                  <a:pt x="497212" y="168507"/>
                </a:lnTo>
                <a:lnTo>
                  <a:pt x="514845" y="168090"/>
                </a:lnTo>
                <a:lnTo>
                  <a:pt x="531976" y="167802"/>
                </a:lnTo>
                <a:lnTo>
                  <a:pt x="548460" y="167605"/>
                </a:lnTo>
                <a:lnTo>
                  <a:pt x="564492" y="167472"/>
                </a:lnTo>
                <a:lnTo>
                  <a:pt x="580491" y="167382"/>
                </a:lnTo>
                <a:lnTo>
                  <a:pt x="596706" y="167321"/>
                </a:lnTo>
                <a:lnTo>
                  <a:pt x="613209" y="167280"/>
                </a:lnTo>
                <a:lnTo>
                  <a:pt x="629982" y="167253"/>
                </a:lnTo>
                <a:lnTo>
                  <a:pt x="646974" y="167230"/>
                </a:lnTo>
                <a:lnTo>
                  <a:pt x="664132" y="167045"/>
                </a:lnTo>
                <a:lnTo>
                  <a:pt x="681410" y="166389"/>
                </a:lnTo>
                <a:lnTo>
                  <a:pt x="698768" y="165135"/>
                </a:lnTo>
                <a:lnTo>
                  <a:pt x="716018" y="163479"/>
                </a:lnTo>
                <a:lnTo>
                  <a:pt x="732832" y="161828"/>
                </a:lnTo>
                <a:lnTo>
                  <a:pt x="749074" y="160423"/>
                </a:lnTo>
                <a:lnTo>
                  <a:pt x="764931" y="159329"/>
                </a:lnTo>
                <a:lnTo>
                  <a:pt x="780805" y="158521"/>
                </a:lnTo>
                <a:lnTo>
                  <a:pt x="796933" y="157942"/>
                </a:lnTo>
                <a:lnTo>
                  <a:pt x="813375" y="157537"/>
                </a:lnTo>
                <a:lnTo>
                  <a:pt x="830107" y="157257"/>
                </a:lnTo>
                <a:lnTo>
                  <a:pt x="847067" y="157066"/>
                </a:lnTo>
                <a:lnTo>
                  <a:pt x="864033" y="156936"/>
                </a:lnTo>
                <a:lnTo>
                  <a:pt x="880650" y="156848"/>
                </a:lnTo>
                <a:lnTo>
                  <a:pt x="896757" y="156789"/>
                </a:lnTo>
                <a:lnTo>
                  <a:pt x="912521" y="156750"/>
                </a:lnTo>
                <a:lnTo>
                  <a:pt x="928332" y="156723"/>
                </a:lnTo>
                <a:lnTo>
                  <a:pt x="944417" y="156705"/>
                </a:lnTo>
                <a:lnTo>
                  <a:pt x="960832" y="156693"/>
                </a:lnTo>
                <a:lnTo>
                  <a:pt x="977545" y="156685"/>
                </a:lnTo>
                <a:lnTo>
                  <a:pt x="994496" y="156680"/>
                </a:lnTo>
                <a:lnTo>
                  <a:pt x="1011627" y="156677"/>
                </a:lnTo>
                <a:lnTo>
                  <a:pt x="1028887" y="156674"/>
                </a:lnTo>
                <a:lnTo>
                  <a:pt x="1046234" y="156673"/>
                </a:lnTo>
                <a:lnTo>
                  <a:pt x="1063475" y="156672"/>
                </a:lnTo>
                <a:lnTo>
                  <a:pt x="1080283" y="156671"/>
                </a:lnTo>
                <a:lnTo>
                  <a:pt x="1096518" y="156671"/>
                </a:lnTo>
                <a:lnTo>
                  <a:pt x="1112199" y="156670"/>
                </a:lnTo>
                <a:lnTo>
                  <a:pt x="1127422" y="156670"/>
                </a:lnTo>
                <a:lnTo>
                  <a:pt x="1142268" y="156661"/>
                </a:lnTo>
                <a:lnTo>
                  <a:pt x="1155846" y="156296"/>
                </a:lnTo>
                <a:lnTo>
                  <a:pt x="1166268" y="154275"/>
                </a:lnTo>
                <a:lnTo>
                  <a:pt x="1171941" y="149273"/>
                </a:lnTo>
                <a:lnTo>
                  <a:pt x="1172740" y="142183"/>
                </a:lnTo>
                <a:lnTo>
                  <a:pt x="1170516" y="134719"/>
                </a:lnTo>
                <a:lnTo>
                  <a:pt x="1166523" y="127002"/>
                </a:lnTo>
                <a:lnTo>
                  <a:pt x="1161450" y="118829"/>
                </a:lnTo>
                <a:lnTo>
                  <a:pt x="1155696" y="110297"/>
                </a:lnTo>
                <a:lnTo>
                  <a:pt x="1149504" y="101765"/>
                </a:lnTo>
                <a:lnTo>
                  <a:pt x="1143030" y="93455"/>
                </a:lnTo>
                <a:lnTo>
                  <a:pt x="1136370" y="85427"/>
                </a:lnTo>
                <a:lnTo>
                  <a:pt x="1129589" y="77662"/>
                </a:lnTo>
                <a:lnTo>
                  <a:pt x="1122723" y="70109"/>
                </a:lnTo>
                <a:lnTo>
                  <a:pt x="1115636" y="62715"/>
                </a:lnTo>
                <a:lnTo>
                  <a:pt x="1108038" y="55438"/>
                </a:lnTo>
                <a:lnTo>
                  <a:pt x="1099816" y="48242"/>
                </a:lnTo>
                <a:lnTo>
                  <a:pt x="1091175" y="41103"/>
                </a:lnTo>
                <a:lnTo>
                  <a:pt x="1082529" y="34003"/>
                </a:lnTo>
                <a:lnTo>
                  <a:pt x="1074121" y="26929"/>
                </a:lnTo>
                <a:lnTo>
                  <a:pt x="1066018" y="19873"/>
                </a:lnTo>
                <a:lnTo>
                  <a:pt x="1058197" y="12830"/>
                </a:lnTo>
                <a:lnTo>
                  <a:pt x="1050614" y="5849"/>
                </a:lnTo>
                <a:lnTo>
                  <a:pt x="1043593" y="833"/>
                </a:lnTo>
                <a:lnTo>
                  <a:pt x="1038504" y="0"/>
                </a:lnTo>
                <a:lnTo>
                  <a:pt x="1036550" y="2338"/>
                </a:lnTo>
                <a:lnTo>
                  <a:pt x="1037368" y="6595"/>
                </a:lnTo>
                <a:lnTo>
                  <a:pt x="1040203" y="11967"/>
                </a:lnTo>
                <a:lnTo>
                  <a:pt x="1044422" y="17988"/>
                </a:lnTo>
                <a:lnTo>
                  <a:pt x="1049572" y="24397"/>
                </a:lnTo>
                <a:lnTo>
                  <a:pt x="1055344" y="31203"/>
                </a:lnTo>
                <a:lnTo>
                  <a:pt x="1061532" y="38626"/>
                </a:lnTo>
                <a:lnTo>
                  <a:pt x="1067996" y="46741"/>
                </a:lnTo>
                <a:lnTo>
                  <a:pt x="1074646" y="55484"/>
                </a:lnTo>
                <a:lnTo>
                  <a:pt x="1081419" y="64733"/>
                </a:lnTo>
                <a:lnTo>
                  <a:pt x="1088278" y="74360"/>
                </a:lnTo>
                <a:lnTo>
                  <a:pt x="1095360" y="84096"/>
                </a:lnTo>
                <a:lnTo>
                  <a:pt x="1102955" y="93552"/>
                </a:lnTo>
                <a:lnTo>
                  <a:pt x="1111169" y="102544"/>
                </a:lnTo>
                <a:lnTo>
                  <a:pt x="1119636" y="111225"/>
                </a:lnTo>
                <a:lnTo>
                  <a:pt x="1127633" y="119975"/>
                </a:lnTo>
                <a:lnTo>
                  <a:pt x="1134791" y="129008"/>
                </a:lnTo>
                <a:lnTo>
                  <a:pt x="1141241" y="138212"/>
                </a:lnTo>
                <a:lnTo>
                  <a:pt x="1147413" y="147245"/>
                </a:lnTo>
                <a:lnTo>
                  <a:pt x="1153589" y="155920"/>
                </a:lnTo>
                <a:lnTo>
                  <a:pt x="1159399" y="164373"/>
                </a:lnTo>
                <a:lnTo>
                  <a:pt x="1163943" y="172962"/>
                </a:lnTo>
                <a:lnTo>
                  <a:pt x="1166806" y="181880"/>
                </a:lnTo>
                <a:lnTo>
                  <a:pt x="1167726" y="190835"/>
                </a:lnTo>
                <a:lnTo>
                  <a:pt x="1166367" y="199168"/>
                </a:lnTo>
                <a:lnTo>
                  <a:pt x="1162784" y="206555"/>
                </a:lnTo>
                <a:lnTo>
                  <a:pt x="1157478" y="213159"/>
                </a:lnTo>
                <a:lnTo>
                  <a:pt x="1151178" y="219436"/>
                </a:lnTo>
                <a:lnTo>
                  <a:pt x="1144385" y="225691"/>
                </a:lnTo>
                <a:lnTo>
                  <a:pt x="1137050" y="231894"/>
                </a:lnTo>
                <a:lnTo>
                  <a:pt x="1128689" y="237765"/>
                </a:lnTo>
                <a:lnTo>
                  <a:pt x="1119111" y="243169"/>
                </a:lnTo>
                <a:lnTo>
                  <a:pt x="1108729" y="248273"/>
                </a:lnTo>
                <a:lnTo>
                  <a:pt x="1098367" y="253461"/>
                </a:lnTo>
                <a:lnTo>
                  <a:pt x="1088499" y="258951"/>
                </a:lnTo>
                <a:lnTo>
                  <a:pt x="1078923" y="264791"/>
                </a:lnTo>
                <a:lnTo>
                  <a:pt x="1068974" y="270943"/>
                </a:lnTo>
                <a:lnTo>
                  <a:pt x="1058285" y="277345"/>
                </a:lnTo>
                <a:lnTo>
                  <a:pt x="1046970" y="283932"/>
                </a:lnTo>
                <a:lnTo>
                  <a:pt x="1035441" y="290654"/>
                </a:lnTo>
                <a:lnTo>
                  <a:pt x="1023991" y="297460"/>
                </a:lnTo>
                <a:lnTo>
                  <a:pt x="1013179" y="304020"/>
                </a:lnTo>
                <a:lnTo>
                  <a:pt x="1002840" y="310362"/>
                </a:lnTo>
                <a:lnTo>
                  <a:pt x="992071" y="317042"/>
                </a:lnTo>
                <a:lnTo>
                  <a:pt x="979150" y="325126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 27"/>
          <p:cNvSpPr/>
          <p:nvPr/>
        </p:nvSpPr>
        <p:spPr>
          <a:xfrm>
            <a:off x="3295419" y="2454499"/>
            <a:ext cx="1051423" cy="356610"/>
          </a:xfrm>
          <a:custGeom>
            <a:avLst/>
            <a:gdLst/>
            <a:ahLst/>
            <a:cxnLst/>
            <a:rect l="0" t="0" r="0" b="0"/>
            <a:pathLst>
              <a:path w="1051423" h="356610">
                <a:moveTo>
                  <a:pt x="0" y="198682"/>
                </a:moveTo>
                <a:lnTo>
                  <a:pt x="6002" y="192882"/>
                </a:lnTo>
                <a:lnTo>
                  <a:pt x="12847" y="187957"/>
                </a:lnTo>
                <a:lnTo>
                  <a:pt x="21239" y="183455"/>
                </a:lnTo>
                <a:lnTo>
                  <a:pt x="31039" y="179234"/>
                </a:lnTo>
                <a:lnTo>
                  <a:pt x="42002" y="175220"/>
                </a:lnTo>
                <a:lnTo>
                  <a:pt x="53863" y="171363"/>
                </a:lnTo>
                <a:lnTo>
                  <a:pt x="66386" y="167784"/>
                </a:lnTo>
                <a:lnTo>
                  <a:pt x="79383" y="164757"/>
                </a:lnTo>
                <a:lnTo>
                  <a:pt x="92712" y="162387"/>
                </a:lnTo>
                <a:lnTo>
                  <a:pt x="106269" y="160628"/>
                </a:lnTo>
                <a:lnTo>
                  <a:pt x="119982" y="159363"/>
                </a:lnTo>
                <a:lnTo>
                  <a:pt x="133798" y="158471"/>
                </a:lnTo>
                <a:lnTo>
                  <a:pt x="147517" y="157684"/>
                </a:lnTo>
                <a:lnTo>
                  <a:pt x="160808" y="156615"/>
                </a:lnTo>
                <a:lnTo>
                  <a:pt x="173532" y="155080"/>
                </a:lnTo>
                <a:lnTo>
                  <a:pt x="185874" y="153235"/>
                </a:lnTo>
                <a:lnTo>
                  <a:pt x="198234" y="151457"/>
                </a:lnTo>
                <a:lnTo>
                  <a:pt x="210855" y="149967"/>
                </a:lnTo>
                <a:lnTo>
                  <a:pt x="223960" y="148815"/>
                </a:lnTo>
                <a:lnTo>
                  <a:pt x="237830" y="147968"/>
                </a:lnTo>
                <a:lnTo>
                  <a:pt x="252532" y="147364"/>
                </a:lnTo>
                <a:lnTo>
                  <a:pt x="267814" y="146941"/>
                </a:lnTo>
                <a:lnTo>
                  <a:pt x="283218" y="146650"/>
                </a:lnTo>
                <a:lnTo>
                  <a:pt x="298466" y="146451"/>
                </a:lnTo>
                <a:lnTo>
                  <a:pt x="313466" y="146316"/>
                </a:lnTo>
                <a:lnTo>
                  <a:pt x="328224" y="146225"/>
                </a:lnTo>
                <a:lnTo>
                  <a:pt x="342785" y="146159"/>
                </a:lnTo>
                <a:lnTo>
                  <a:pt x="357361" y="145945"/>
                </a:lnTo>
                <a:lnTo>
                  <a:pt x="372300" y="145269"/>
                </a:lnTo>
                <a:lnTo>
                  <a:pt x="387760" y="144002"/>
                </a:lnTo>
                <a:lnTo>
                  <a:pt x="403568" y="142337"/>
                </a:lnTo>
                <a:lnTo>
                  <a:pt x="419334" y="140681"/>
                </a:lnTo>
                <a:lnTo>
                  <a:pt x="434828" y="139273"/>
                </a:lnTo>
                <a:lnTo>
                  <a:pt x="449995" y="138176"/>
                </a:lnTo>
                <a:lnTo>
                  <a:pt x="464865" y="137366"/>
                </a:lnTo>
                <a:lnTo>
                  <a:pt x="479498" y="136786"/>
                </a:lnTo>
                <a:lnTo>
                  <a:pt x="493951" y="136380"/>
                </a:lnTo>
                <a:lnTo>
                  <a:pt x="508276" y="136100"/>
                </a:lnTo>
                <a:lnTo>
                  <a:pt x="522505" y="135903"/>
                </a:lnTo>
                <a:lnTo>
                  <a:pt x="536503" y="135601"/>
                </a:lnTo>
                <a:lnTo>
                  <a:pt x="549983" y="134864"/>
                </a:lnTo>
                <a:lnTo>
                  <a:pt x="562833" y="133557"/>
                </a:lnTo>
                <a:lnTo>
                  <a:pt x="575259" y="131864"/>
                </a:lnTo>
                <a:lnTo>
                  <a:pt x="587675" y="130189"/>
                </a:lnTo>
                <a:lnTo>
                  <a:pt x="600329" y="128769"/>
                </a:lnTo>
                <a:lnTo>
                  <a:pt x="613286" y="127664"/>
                </a:lnTo>
                <a:lnTo>
                  <a:pt x="626524" y="126848"/>
                </a:lnTo>
                <a:lnTo>
                  <a:pt x="639990" y="126264"/>
                </a:lnTo>
                <a:lnTo>
                  <a:pt x="653626" y="125856"/>
                </a:lnTo>
                <a:lnTo>
                  <a:pt x="667387" y="125574"/>
                </a:lnTo>
                <a:lnTo>
                  <a:pt x="681232" y="125377"/>
                </a:lnTo>
                <a:lnTo>
                  <a:pt x="694968" y="125073"/>
                </a:lnTo>
                <a:lnTo>
                  <a:pt x="708270" y="124337"/>
                </a:lnTo>
                <a:lnTo>
                  <a:pt x="721006" y="123029"/>
                </a:lnTo>
                <a:lnTo>
                  <a:pt x="733525" y="121336"/>
                </a:lnTo>
                <a:lnTo>
                  <a:pt x="746537" y="119661"/>
                </a:lnTo>
                <a:lnTo>
                  <a:pt x="760403" y="118236"/>
                </a:lnTo>
                <a:lnTo>
                  <a:pt x="774989" y="116958"/>
                </a:lnTo>
                <a:lnTo>
                  <a:pt x="789859" y="115494"/>
                </a:lnTo>
                <a:lnTo>
                  <a:pt x="804721" y="113657"/>
                </a:lnTo>
                <a:lnTo>
                  <a:pt x="819617" y="111423"/>
                </a:lnTo>
                <a:lnTo>
                  <a:pt x="834829" y="108845"/>
                </a:lnTo>
                <a:lnTo>
                  <a:pt x="850501" y="106001"/>
                </a:lnTo>
                <a:lnTo>
                  <a:pt x="866466" y="103124"/>
                </a:lnTo>
                <a:lnTo>
                  <a:pt x="882343" y="100580"/>
                </a:lnTo>
                <a:lnTo>
                  <a:pt x="897916" y="98539"/>
                </a:lnTo>
                <a:lnTo>
                  <a:pt x="913136" y="97002"/>
                </a:lnTo>
                <a:lnTo>
                  <a:pt x="928043" y="95888"/>
                </a:lnTo>
                <a:lnTo>
                  <a:pt x="942700" y="95101"/>
                </a:lnTo>
                <a:lnTo>
                  <a:pt x="957171" y="94554"/>
                </a:lnTo>
                <a:lnTo>
                  <a:pt x="971507" y="94179"/>
                </a:lnTo>
                <a:lnTo>
                  <a:pt x="985726" y="93910"/>
                </a:lnTo>
                <a:lnTo>
                  <a:pt x="999038" y="93218"/>
                </a:lnTo>
                <a:lnTo>
                  <a:pt x="1009927" y="91157"/>
                </a:lnTo>
                <a:lnTo>
                  <a:pt x="1017753" y="87323"/>
                </a:lnTo>
                <a:lnTo>
                  <a:pt x="1022360" y="81967"/>
                </a:lnTo>
                <a:lnTo>
                  <a:pt x="1023646" y="75691"/>
                </a:lnTo>
                <a:lnTo>
                  <a:pt x="1021922" y="68952"/>
                </a:lnTo>
                <a:lnTo>
                  <a:pt x="1017902" y="62007"/>
                </a:lnTo>
                <a:lnTo>
                  <a:pt x="1012482" y="54980"/>
                </a:lnTo>
                <a:lnTo>
                  <a:pt x="1006296" y="47926"/>
                </a:lnTo>
                <a:lnTo>
                  <a:pt x="999710" y="40870"/>
                </a:lnTo>
                <a:lnTo>
                  <a:pt x="992918" y="33820"/>
                </a:lnTo>
                <a:lnTo>
                  <a:pt x="986015" y="26776"/>
                </a:lnTo>
                <a:lnTo>
                  <a:pt x="978888" y="19739"/>
                </a:lnTo>
                <a:lnTo>
                  <a:pt x="971256" y="12707"/>
                </a:lnTo>
                <a:lnTo>
                  <a:pt x="963049" y="5732"/>
                </a:lnTo>
                <a:lnTo>
                  <a:pt x="955887" y="702"/>
                </a:lnTo>
                <a:lnTo>
                  <a:pt x="952293" y="0"/>
                </a:lnTo>
                <a:lnTo>
                  <a:pt x="952362" y="2965"/>
                </a:lnTo>
                <a:lnTo>
                  <a:pt x="955202" y="8308"/>
                </a:lnTo>
                <a:lnTo>
                  <a:pt x="960162" y="14873"/>
                </a:lnTo>
                <a:lnTo>
                  <a:pt x="966733" y="21955"/>
                </a:lnTo>
                <a:lnTo>
                  <a:pt x="974330" y="29204"/>
                </a:lnTo>
                <a:lnTo>
                  <a:pt x="982309" y="36470"/>
                </a:lnTo>
                <a:lnTo>
                  <a:pt x="990287" y="43702"/>
                </a:lnTo>
                <a:lnTo>
                  <a:pt x="998108" y="50886"/>
                </a:lnTo>
                <a:lnTo>
                  <a:pt x="1005746" y="58026"/>
                </a:lnTo>
                <a:lnTo>
                  <a:pt x="1013219" y="65131"/>
                </a:lnTo>
                <a:lnTo>
                  <a:pt x="1020560" y="72211"/>
                </a:lnTo>
                <a:lnTo>
                  <a:pt x="1027804" y="79272"/>
                </a:lnTo>
                <a:lnTo>
                  <a:pt x="1034964" y="86324"/>
                </a:lnTo>
                <a:lnTo>
                  <a:pt x="1041570" y="93535"/>
                </a:lnTo>
                <a:lnTo>
                  <a:pt x="1046717" y="101215"/>
                </a:lnTo>
                <a:lnTo>
                  <a:pt x="1050020" y="109492"/>
                </a:lnTo>
                <a:lnTo>
                  <a:pt x="1051422" y="118169"/>
                </a:lnTo>
                <a:lnTo>
                  <a:pt x="1050925" y="126840"/>
                </a:lnTo>
                <a:lnTo>
                  <a:pt x="1048737" y="135265"/>
                </a:lnTo>
                <a:lnTo>
                  <a:pt x="1045185" y="143378"/>
                </a:lnTo>
                <a:lnTo>
                  <a:pt x="1040601" y="151207"/>
                </a:lnTo>
                <a:lnTo>
                  <a:pt x="1035266" y="158805"/>
                </a:lnTo>
                <a:lnTo>
                  <a:pt x="1029399" y="166229"/>
                </a:lnTo>
                <a:lnTo>
                  <a:pt x="1023164" y="173528"/>
                </a:lnTo>
                <a:lnTo>
                  <a:pt x="1016675" y="180743"/>
                </a:lnTo>
                <a:lnTo>
                  <a:pt x="1010013" y="188064"/>
                </a:lnTo>
                <a:lnTo>
                  <a:pt x="1003233" y="195819"/>
                </a:lnTo>
                <a:lnTo>
                  <a:pt x="996374" y="204146"/>
                </a:lnTo>
                <a:lnTo>
                  <a:pt x="989464" y="212857"/>
                </a:lnTo>
                <a:lnTo>
                  <a:pt x="982516" y="221551"/>
                </a:lnTo>
                <a:lnTo>
                  <a:pt x="975540" y="229995"/>
                </a:lnTo>
                <a:lnTo>
                  <a:pt x="968380" y="238292"/>
                </a:lnTo>
                <a:lnTo>
                  <a:pt x="960735" y="246775"/>
                </a:lnTo>
                <a:lnTo>
                  <a:pt x="952486" y="255631"/>
                </a:lnTo>
                <a:lnTo>
                  <a:pt x="943996" y="264883"/>
                </a:lnTo>
                <a:lnTo>
                  <a:pt x="935984" y="274481"/>
                </a:lnTo>
                <a:lnTo>
                  <a:pt x="928815" y="284344"/>
                </a:lnTo>
                <a:lnTo>
                  <a:pt x="922359" y="294240"/>
                </a:lnTo>
                <a:lnTo>
                  <a:pt x="916182" y="303803"/>
                </a:lnTo>
                <a:lnTo>
                  <a:pt x="909998" y="312858"/>
                </a:lnTo>
                <a:lnTo>
                  <a:pt x="903990" y="321298"/>
                </a:lnTo>
                <a:lnTo>
                  <a:pt x="898145" y="329933"/>
                </a:lnTo>
                <a:lnTo>
                  <a:pt x="891944" y="340636"/>
                </a:lnTo>
                <a:lnTo>
                  <a:pt x="884394" y="356609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2" name="Group 31"/>
          <p:cNvGrpSpPr/>
          <p:nvPr/>
        </p:nvGrpSpPr>
        <p:grpSpPr>
          <a:xfrm>
            <a:off x="4358798" y="2568953"/>
            <a:ext cx="1452933" cy="579068"/>
            <a:chOff x="4358798" y="2568953"/>
            <a:chExt cx="1452933" cy="579068"/>
          </a:xfrm>
        </p:grpSpPr>
        <p:sp>
          <p:nvSpPr>
            <p:cNvPr id="29" name="Freeform 28"/>
            <p:cNvSpPr/>
            <p:nvPr/>
          </p:nvSpPr>
          <p:spPr>
            <a:xfrm>
              <a:off x="4569367" y="2568953"/>
              <a:ext cx="21059" cy="168457"/>
            </a:xfrm>
            <a:custGeom>
              <a:avLst/>
              <a:gdLst/>
              <a:ahLst/>
              <a:cxnLst/>
              <a:rect l="0" t="0" r="0" b="0"/>
              <a:pathLst>
                <a:path w="21059" h="168457">
                  <a:moveTo>
                    <a:pt x="21058" y="0"/>
                  </a:moveTo>
                  <a:lnTo>
                    <a:pt x="15324" y="11735"/>
                  </a:lnTo>
                  <a:lnTo>
                    <a:pt x="11040" y="22864"/>
                  </a:lnTo>
                  <a:lnTo>
                    <a:pt x="7834" y="34467"/>
                  </a:lnTo>
                  <a:lnTo>
                    <a:pt x="5473" y="46801"/>
                  </a:lnTo>
                  <a:lnTo>
                    <a:pt x="3776" y="60109"/>
                  </a:lnTo>
                  <a:lnTo>
                    <a:pt x="2581" y="74409"/>
                  </a:lnTo>
                  <a:lnTo>
                    <a:pt x="1750" y="89384"/>
                  </a:lnTo>
                  <a:lnTo>
                    <a:pt x="1091" y="106267"/>
                  </a:lnTo>
                  <a:lnTo>
                    <a:pt x="541" y="129893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464082" y="2653181"/>
              <a:ext cx="189515" cy="31586"/>
            </a:xfrm>
            <a:custGeom>
              <a:avLst/>
              <a:gdLst/>
              <a:ahLst/>
              <a:cxnLst/>
              <a:rect l="0" t="0" r="0" b="0"/>
              <a:pathLst>
                <a:path w="189515" h="31586">
                  <a:moveTo>
                    <a:pt x="189514" y="0"/>
                  </a:moveTo>
                  <a:lnTo>
                    <a:pt x="177778" y="0"/>
                  </a:lnTo>
                  <a:lnTo>
                    <a:pt x="166650" y="0"/>
                  </a:lnTo>
                  <a:lnTo>
                    <a:pt x="155056" y="4"/>
                  </a:lnTo>
                  <a:lnTo>
                    <a:pt x="143068" y="177"/>
                  </a:lnTo>
                  <a:lnTo>
                    <a:pt x="131056" y="826"/>
                  </a:lnTo>
                  <a:lnTo>
                    <a:pt x="119253" y="2079"/>
                  </a:lnTo>
                  <a:lnTo>
                    <a:pt x="107727" y="3904"/>
                  </a:lnTo>
                  <a:lnTo>
                    <a:pt x="96458" y="6201"/>
                  </a:lnTo>
                  <a:lnTo>
                    <a:pt x="85394" y="8852"/>
                  </a:lnTo>
                  <a:lnTo>
                    <a:pt x="74321" y="11598"/>
                  </a:lnTo>
                  <a:lnTo>
                    <a:pt x="62887" y="14054"/>
                  </a:lnTo>
                  <a:lnTo>
                    <a:pt x="50948" y="16040"/>
                  </a:lnTo>
                  <a:lnTo>
                    <a:pt x="39120" y="17742"/>
                  </a:lnTo>
                  <a:lnTo>
                    <a:pt x="27524" y="19896"/>
                  </a:lnTo>
                  <a:lnTo>
                    <a:pt x="15140" y="2380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358798" y="3034882"/>
              <a:ext cx="1452933" cy="113139"/>
            </a:xfrm>
            <a:custGeom>
              <a:avLst/>
              <a:gdLst/>
              <a:ahLst/>
              <a:cxnLst/>
              <a:rect l="0" t="0" r="0" b="0"/>
              <a:pathLst>
                <a:path w="1452933" h="113139">
                  <a:moveTo>
                    <a:pt x="1452932" y="7853"/>
                  </a:moveTo>
                  <a:lnTo>
                    <a:pt x="1441130" y="7853"/>
                  </a:lnTo>
                  <a:lnTo>
                    <a:pt x="1429361" y="7853"/>
                  </a:lnTo>
                  <a:lnTo>
                    <a:pt x="1416471" y="7853"/>
                  </a:lnTo>
                  <a:lnTo>
                    <a:pt x="1402623" y="7853"/>
                  </a:lnTo>
                  <a:lnTo>
                    <a:pt x="1388295" y="7853"/>
                  </a:lnTo>
                  <a:lnTo>
                    <a:pt x="1373821" y="7853"/>
                  </a:lnTo>
                  <a:lnTo>
                    <a:pt x="1359198" y="7853"/>
                  </a:lnTo>
                  <a:lnTo>
                    <a:pt x="1344174" y="7853"/>
                  </a:lnTo>
                  <a:lnTo>
                    <a:pt x="1328621" y="7849"/>
                  </a:lnTo>
                  <a:lnTo>
                    <a:pt x="1312398" y="7676"/>
                  </a:lnTo>
                  <a:lnTo>
                    <a:pt x="1295283" y="7028"/>
                  </a:lnTo>
                  <a:lnTo>
                    <a:pt x="1277244" y="5779"/>
                  </a:lnTo>
                  <a:lnTo>
                    <a:pt x="1258399" y="4127"/>
                  </a:lnTo>
                  <a:lnTo>
                    <a:pt x="1238917" y="2478"/>
                  </a:lnTo>
                  <a:lnTo>
                    <a:pt x="1218969" y="1080"/>
                  </a:lnTo>
                  <a:lnTo>
                    <a:pt x="1199016" y="160"/>
                  </a:lnTo>
                  <a:lnTo>
                    <a:pt x="1179773" y="0"/>
                  </a:lnTo>
                  <a:lnTo>
                    <a:pt x="1161573" y="671"/>
                  </a:lnTo>
                  <a:lnTo>
                    <a:pt x="1144404" y="1919"/>
                  </a:lnTo>
                  <a:lnTo>
                    <a:pt x="1128099" y="3287"/>
                  </a:lnTo>
                  <a:lnTo>
                    <a:pt x="1112448" y="4499"/>
                  </a:lnTo>
                  <a:lnTo>
                    <a:pt x="1096781" y="5462"/>
                  </a:lnTo>
                  <a:lnTo>
                    <a:pt x="1080036" y="6182"/>
                  </a:lnTo>
                  <a:lnTo>
                    <a:pt x="1061733" y="6702"/>
                  </a:lnTo>
                  <a:lnTo>
                    <a:pt x="1042386" y="7067"/>
                  </a:lnTo>
                  <a:lnTo>
                    <a:pt x="1023167" y="7320"/>
                  </a:lnTo>
                  <a:lnTo>
                    <a:pt x="1004757" y="7498"/>
                  </a:lnTo>
                  <a:lnTo>
                    <a:pt x="987161" y="7788"/>
                  </a:lnTo>
                  <a:lnTo>
                    <a:pt x="969979" y="8517"/>
                  </a:lnTo>
                  <a:lnTo>
                    <a:pt x="952910" y="9819"/>
                  </a:lnTo>
                  <a:lnTo>
                    <a:pt x="935973" y="11508"/>
                  </a:lnTo>
                  <a:lnTo>
                    <a:pt x="919427" y="13180"/>
                  </a:lnTo>
                  <a:lnTo>
                    <a:pt x="903399" y="14599"/>
                  </a:lnTo>
                  <a:lnTo>
                    <a:pt x="887869" y="15703"/>
                  </a:lnTo>
                  <a:lnTo>
                    <a:pt x="872754" y="16518"/>
                  </a:lnTo>
                  <a:lnTo>
                    <a:pt x="857952" y="17101"/>
                  </a:lnTo>
                  <a:lnTo>
                    <a:pt x="843215" y="17509"/>
                  </a:lnTo>
                  <a:lnTo>
                    <a:pt x="828167" y="17790"/>
                  </a:lnTo>
                  <a:lnTo>
                    <a:pt x="812634" y="17988"/>
                  </a:lnTo>
                  <a:lnTo>
                    <a:pt x="796777" y="18291"/>
                  </a:lnTo>
                  <a:lnTo>
                    <a:pt x="780979" y="19028"/>
                  </a:lnTo>
                  <a:lnTo>
                    <a:pt x="765458" y="20340"/>
                  </a:lnTo>
                  <a:lnTo>
                    <a:pt x="750104" y="22206"/>
                  </a:lnTo>
                  <a:lnTo>
                    <a:pt x="734577" y="24529"/>
                  </a:lnTo>
                  <a:lnTo>
                    <a:pt x="718685" y="27198"/>
                  </a:lnTo>
                  <a:lnTo>
                    <a:pt x="702401" y="29956"/>
                  </a:lnTo>
                  <a:lnTo>
                    <a:pt x="685777" y="32420"/>
                  </a:lnTo>
                  <a:lnTo>
                    <a:pt x="668885" y="34411"/>
                  </a:lnTo>
                  <a:lnTo>
                    <a:pt x="651795" y="36085"/>
                  </a:lnTo>
                  <a:lnTo>
                    <a:pt x="634561" y="37823"/>
                  </a:lnTo>
                  <a:lnTo>
                    <a:pt x="617228" y="39843"/>
                  </a:lnTo>
                  <a:lnTo>
                    <a:pt x="599826" y="42031"/>
                  </a:lnTo>
                  <a:lnTo>
                    <a:pt x="582377" y="44047"/>
                  </a:lnTo>
                  <a:lnTo>
                    <a:pt x="564896" y="45705"/>
                  </a:lnTo>
                  <a:lnTo>
                    <a:pt x="547392" y="47140"/>
                  </a:lnTo>
                  <a:lnTo>
                    <a:pt x="529874" y="48711"/>
                  </a:lnTo>
                  <a:lnTo>
                    <a:pt x="512342" y="50615"/>
                  </a:lnTo>
                  <a:lnTo>
                    <a:pt x="494635" y="52724"/>
                  </a:lnTo>
                  <a:lnTo>
                    <a:pt x="476448" y="54686"/>
                  </a:lnTo>
                  <a:lnTo>
                    <a:pt x="457653" y="56308"/>
                  </a:lnTo>
                  <a:lnTo>
                    <a:pt x="438284" y="57718"/>
                  </a:lnTo>
                  <a:lnTo>
                    <a:pt x="418443" y="59273"/>
                  </a:lnTo>
                  <a:lnTo>
                    <a:pt x="398245" y="61165"/>
                  </a:lnTo>
                  <a:lnTo>
                    <a:pt x="377954" y="63267"/>
                  </a:lnTo>
                  <a:lnTo>
                    <a:pt x="357951" y="65225"/>
                  </a:lnTo>
                  <a:lnTo>
                    <a:pt x="338418" y="66843"/>
                  </a:lnTo>
                  <a:lnTo>
                    <a:pt x="319200" y="68251"/>
                  </a:lnTo>
                  <a:lnTo>
                    <a:pt x="299918" y="69804"/>
                  </a:lnTo>
                  <a:lnTo>
                    <a:pt x="280352" y="71696"/>
                  </a:lnTo>
                  <a:lnTo>
                    <a:pt x="260617" y="73797"/>
                  </a:lnTo>
                  <a:lnTo>
                    <a:pt x="241055" y="75754"/>
                  </a:lnTo>
                  <a:lnTo>
                    <a:pt x="221850" y="77372"/>
                  </a:lnTo>
                  <a:lnTo>
                    <a:pt x="202868" y="78781"/>
                  </a:lnTo>
                  <a:lnTo>
                    <a:pt x="183750" y="80333"/>
                  </a:lnTo>
                  <a:lnTo>
                    <a:pt x="164299" y="82229"/>
                  </a:lnTo>
                  <a:lnTo>
                    <a:pt x="144642" y="84503"/>
                  </a:lnTo>
                  <a:lnTo>
                    <a:pt x="125132" y="87108"/>
                  </a:lnTo>
                  <a:lnTo>
                    <a:pt x="105977" y="89975"/>
                  </a:lnTo>
                  <a:lnTo>
                    <a:pt x="87537" y="93036"/>
                  </a:lnTo>
                  <a:lnTo>
                    <a:pt x="70380" y="96236"/>
                  </a:lnTo>
                  <a:lnTo>
                    <a:pt x="54709" y="99531"/>
                  </a:lnTo>
                  <a:lnTo>
                    <a:pt x="40838" y="102737"/>
                  </a:lnTo>
                  <a:lnTo>
                    <a:pt x="28008" y="105850"/>
                  </a:lnTo>
                  <a:lnTo>
                    <a:pt x="15095" y="109142"/>
                  </a:lnTo>
                  <a:lnTo>
                    <a:pt x="0" y="11313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4962027" y="937036"/>
            <a:ext cx="712834" cy="702733"/>
            <a:chOff x="4962027" y="937036"/>
            <a:chExt cx="712834" cy="702733"/>
          </a:xfrm>
        </p:grpSpPr>
        <p:sp>
          <p:nvSpPr>
            <p:cNvPr id="33" name="Freeform 32"/>
            <p:cNvSpPr/>
            <p:nvPr/>
          </p:nvSpPr>
          <p:spPr>
            <a:xfrm>
              <a:off x="4962027" y="1126549"/>
              <a:ext cx="297588" cy="473783"/>
            </a:xfrm>
            <a:custGeom>
              <a:avLst/>
              <a:gdLst/>
              <a:ahLst/>
              <a:cxnLst/>
              <a:rect l="0" t="0" r="0" b="0"/>
              <a:pathLst>
                <a:path w="297588" h="473783">
                  <a:moveTo>
                    <a:pt x="91652" y="0"/>
                  </a:moveTo>
                  <a:lnTo>
                    <a:pt x="85851" y="8801"/>
                  </a:lnTo>
                  <a:lnTo>
                    <a:pt x="80927" y="17148"/>
                  </a:lnTo>
                  <a:lnTo>
                    <a:pt x="76420" y="25842"/>
                  </a:lnTo>
                  <a:lnTo>
                    <a:pt x="72026" y="34790"/>
                  </a:lnTo>
                  <a:lnTo>
                    <a:pt x="67364" y="43637"/>
                  </a:lnTo>
                  <a:lnTo>
                    <a:pt x="62254" y="52180"/>
                  </a:lnTo>
                  <a:lnTo>
                    <a:pt x="56849" y="60541"/>
                  </a:lnTo>
                  <a:lnTo>
                    <a:pt x="51525" y="69067"/>
                  </a:lnTo>
                  <a:lnTo>
                    <a:pt x="46495" y="77946"/>
                  </a:lnTo>
                  <a:lnTo>
                    <a:pt x="41644" y="87045"/>
                  </a:lnTo>
                  <a:lnTo>
                    <a:pt x="36627" y="96006"/>
                  </a:lnTo>
                  <a:lnTo>
                    <a:pt x="31252" y="104629"/>
                  </a:lnTo>
                  <a:lnTo>
                    <a:pt x="25489" y="112877"/>
                  </a:lnTo>
                  <a:lnTo>
                    <a:pt x="19388" y="120795"/>
                  </a:lnTo>
                  <a:lnTo>
                    <a:pt x="13032" y="128379"/>
                  </a:lnTo>
                  <a:lnTo>
                    <a:pt x="6912" y="133054"/>
                  </a:lnTo>
                  <a:lnTo>
                    <a:pt x="2329" y="132086"/>
                  </a:lnTo>
                  <a:lnTo>
                    <a:pt x="167" y="127279"/>
                  </a:lnTo>
                  <a:lnTo>
                    <a:pt x="0" y="120248"/>
                  </a:lnTo>
                  <a:lnTo>
                    <a:pt x="1338" y="112069"/>
                  </a:lnTo>
                  <a:lnTo>
                    <a:pt x="4000" y="103567"/>
                  </a:lnTo>
                  <a:lnTo>
                    <a:pt x="7802" y="95174"/>
                  </a:lnTo>
                  <a:lnTo>
                    <a:pt x="12516" y="87042"/>
                  </a:lnTo>
                  <a:lnTo>
                    <a:pt x="17917" y="79182"/>
                  </a:lnTo>
                  <a:lnTo>
                    <a:pt x="23822" y="71557"/>
                  </a:lnTo>
                  <a:lnTo>
                    <a:pt x="30247" y="64280"/>
                  </a:lnTo>
                  <a:lnTo>
                    <a:pt x="37394" y="57611"/>
                  </a:lnTo>
                  <a:lnTo>
                    <a:pt x="45315" y="51639"/>
                  </a:lnTo>
                  <a:lnTo>
                    <a:pt x="53922" y="46306"/>
                  </a:lnTo>
                  <a:lnTo>
                    <a:pt x="63079" y="41489"/>
                  </a:lnTo>
                  <a:lnTo>
                    <a:pt x="72647" y="37072"/>
                  </a:lnTo>
                  <a:lnTo>
                    <a:pt x="82513" y="33274"/>
                  </a:lnTo>
                  <a:lnTo>
                    <a:pt x="92589" y="30627"/>
                  </a:lnTo>
                  <a:lnTo>
                    <a:pt x="102810" y="29334"/>
                  </a:lnTo>
                  <a:lnTo>
                    <a:pt x="113131" y="29449"/>
                  </a:lnTo>
                  <a:lnTo>
                    <a:pt x="123520" y="31047"/>
                  </a:lnTo>
                  <a:lnTo>
                    <a:pt x="133950" y="34017"/>
                  </a:lnTo>
                  <a:lnTo>
                    <a:pt x="144243" y="38282"/>
                  </a:lnTo>
                  <a:lnTo>
                    <a:pt x="154081" y="43886"/>
                  </a:lnTo>
                  <a:lnTo>
                    <a:pt x="163324" y="50732"/>
                  </a:lnTo>
                  <a:lnTo>
                    <a:pt x="171835" y="58767"/>
                  </a:lnTo>
                  <a:lnTo>
                    <a:pt x="179406" y="68063"/>
                  </a:lnTo>
                  <a:lnTo>
                    <a:pt x="186013" y="78544"/>
                  </a:lnTo>
                  <a:lnTo>
                    <a:pt x="191619" y="90175"/>
                  </a:lnTo>
                  <a:lnTo>
                    <a:pt x="196094" y="103039"/>
                  </a:lnTo>
                  <a:lnTo>
                    <a:pt x="199468" y="117059"/>
                  </a:lnTo>
                  <a:lnTo>
                    <a:pt x="201582" y="131881"/>
                  </a:lnTo>
                  <a:lnTo>
                    <a:pt x="202027" y="146975"/>
                  </a:lnTo>
                  <a:lnTo>
                    <a:pt x="200729" y="162006"/>
                  </a:lnTo>
                  <a:lnTo>
                    <a:pt x="197739" y="176521"/>
                  </a:lnTo>
                  <a:lnTo>
                    <a:pt x="193065" y="189889"/>
                  </a:lnTo>
                  <a:lnTo>
                    <a:pt x="186885" y="201872"/>
                  </a:lnTo>
                  <a:lnTo>
                    <a:pt x="179482" y="212410"/>
                  </a:lnTo>
                  <a:lnTo>
                    <a:pt x="171151" y="221431"/>
                  </a:lnTo>
                  <a:lnTo>
                    <a:pt x="162229" y="229045"/>
                  </a:lnTo>
                  <a:lnTo>
                    <a:pt x="155890" y="235012"/>
                  </a:lnTo>
                  <a:lnTo>
                    <a:pt x="156008" y="238848"/>
                  </a:lnTo>
                  <a:lnTo>
                    <a:pt x="161618" y="240881"/>
                  </a:lnTo>
                  <a:lnTo>
                    <a:pt x="170771" y="242157"/>
                  </a:lnTo>
                  <a:lnTo>
                    <a:pt x="181618" y="243830"/>
                  </a:lnTo>
                  <a:lnTo>
                    <a:pt x="193041" y="246463"/>
                  </a:lnTo>
                  <a:lnTo>
                    <a:pt x="204517" y="250303"/>
                  </a:lnTo>
                  <a:lnTo>
                    <a:pt x="215855" y="255522"/>
                  </a:lnTo>
                  <a:lnTo>
                    <a:pt x="227006" y="262057"/>
                  </a:lnTo>
                  <a:lnTo>
                    <a:pt x="237824" y="269691"/>
                  </a:lnTo>
                  <a:lnTo>
                    <a:pt x="248033" y="278173"/>
                  </a:lnTo>
                  <a:lnTo>
                    <a:pt x="257534" y="287280"/>
                  </a:lnTo>
                  <a:lnTo>
                    <a:pt x="266222" y="296833"/>
                  </a:lnTo>
                  <a:lnTo>
                    <a:pt x="273914" y="306696"/>
                  </a:lnTo>
                  <a:lnTo>
                    <a:pt x="280602" y="316779"/>
                  </a:lnTo>
                  <a:lnTo>
                    <a:pt x="286263" y="327177"/>
                  </a:lnTo>
                  <a:lnTo>
                    <a:pt x="290776" y="338150"/>
                  </a:lnTo>
                  <a:lnTo>
                    <a:pt x="294179" y="349791"/>
                  </a:lnTo>
                  <a:lnTo>
                    <a:pt x="296483" y="361880"/>
                  </a:lnTo>
                  <a:lnTo>
                    <a:pt x="297587" y="373996"/>
                  </a:lnTo>
                  <a:lnTo>
                    <a:pt x="297550" y="385881"/>
                  </a:lnTo>
                  <a:lnTo>
                    <a:pt x="296390" y="397303"/>
                  </a:lnTo>
                  <a:lnTo>
                    <a:pt x="294016" y="407972"/>
                  </a:lnTo>
                  <a:lnTo>
                    <a:pt x="290485" y="417814"/>
                  </a:lnTo>
                  <a:lnTo>
                    <a:pt x="285656" y="426913"/>
                  </a:lnTo>
                  <a:lnTo>
                    <a:pt x="279134" y="435419"/>
                  </a:lnTo>
                  <a:lnTo>
                    <a:pt x="270851" y="443470"/>
                  </a:lnTo>
                  <a:lnTo>
                    <a:pt x="260864" y="450862"/>
                  </a:lnTo>
                  <a:lnTo>
                    <a:pt x="249187" y="457076"/>
                  </a:lnTo>
                  <a:lnTo>
                    <a:pt x="235997" y="461921"/>
                  </a:lnTo>
                  <a:lnTo>
                    <a:pt x="221582" y="465514"/>
                  </a:lnTo>
                  <a:lnTo>
                    <a:pt x="206237" y="468092"/>
                  </a:lnTo>
                  <a:lnTo>
                    <a:pt x="190210" y="469900"/>
                  </a:lnTo>
                  <a:lnTo>
                    <a:pt x="173533" y="471151"/>
                  </a:lnTo>
                  <a:lnTo>
                    <a:pt x="156047" y="472007"/>
                  </a:lnTo>
                  <a:lnTo>
                    <a:pt x="137740" y="472588"/>
                  </a:lnTo>
                  <a:lnTo>
                    <a:pt x="119053" y="472982"/>
                  </a:lnTo>
                  <a:lnTo>
                    <a:pt x="98650" y="473289"/>
                  </a:lnTo>
                  <a:lnTo>
                    <a:pt x="71385" y="473541"/>
                  </a:lnTo>
                  <a:lnTo>
                    <a:pt x="28480" y="4737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559046" y="937036"/>
              <a:ext cx="21058" cy="200042"/>
            </a:xfrm>
            <a:custGeom>
              <a:avLst/>
              <a:gdLst/>
              <a:ahLst/>
              <a:cxnLst/>
              <a:rect l="0" t="0" r="0" b="0"/>
              <a:pathLst>
                <a:path w="21058" h="200042">
                  <a:moveTo>
                    <a:pt x="21057" y="0"/>
                  </a:moveTo>
                  <a:lnTo>
                    <a:pt x="18191" y="11735"/>
                  </a:lnTo>
                  <a:lnTo>
                    <a:pt x="16048" y="22864"/>
                  </a:lnTo>
                  <a:lnTo>
                    <a:pt x="14441" y="34462"/>
                  </a:lnTo>
                  <a:lnTo>
                    <a:pt x="13087" y="46623"/>
                  </a:lnTo>
                  <a:lnTo>
                    <a:pt x="11591" y="59283"/>
                  </a:lnTo>
                  <a:lnTo>
                    <a:pt x="9744" y="72339"/>
                  </a:lnTo>
                  <a:lnTo>
                    <a:pt x="7677" y="85691"/>
                  </a:lnTo>
                  <a:lnTo>
                    <a:pt x="5745" y="99257"/>
                  </a:lnTo>
                  <a:lnTo>
                    <a:pt x="4149" y="112967"/>
                  </a:lnTo>
                  <a:lnTo>
                    <a:pt x="2923" y="126749"/>
                  </a:lnTo>
                  <a:lnTo>
                    <a:pt x="1892" y="142181"/>
                  </a:lnTo>
                  <a:lnTo>
                    <a:pt x="970" y="163972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453761" y="1273948"/>
              <a:ext cx="221100" cy="42115"/>
            </a:xfrm>
            <a:custGeom>
              <a:avLst/>
              <a:gdLst/>
              <a:ahLst/>
              <a:cxnLst/>
              <a:rect l="0" t="0" r="0" b="0"/>
              <a:pathLst>
                <a:path w="221100" h="42115">
                  <a:moveTo>
                    <a:pt x="221099" y="0"/>
                  </a:moveTo>
                  <a:lnTo>
                    <a:pt x="209296" y="2866"/>
                  </a:lnTo>
                  <a:lnTo>
                    <a:pt x="197527" y="5009"/>
                  </a:lnTo>
                  <a:lnTo>
                    <a:pt x="184637" y="6616"/>
                  </a:lnTo>
                  <a:lnTo>
                    <a:pt x="170789" y="7969"/>
                  </a:lnTo>
                  <a:lnTo>
                    <a:pt x="156461" y="9466"/>
                  </a:lnTo>
                  <a:lnTo>
                    <a:pt x="141992" y="11317"/>
                  </a:lnTo>
                  <a:lnTo>
                    <a:pt x="127541" y="13557"/>
                  </a:lnTo>
                  <a:lnTo>
                    <a:pt x="113166" y="16138"/>
                  </a:lnTo>
                  <a:lnTo>
                    <a:pt x="98876" y="18987"/>
                  </a:lnTo>
                  <a:lnTo>
                    <a:pt x="84824" y="22036"/>
                  </a:lnTo>
                  <a:lnTo>
                    <a:pt x="71302" y="25229"/>
                  </a:lnTo>
                  <a:lnTo>
                    <a:pt x="58435" y="28518"/>
                  </a:lnTo>
                  <a:lnTo>
                    <a:pt x="46436" y="31720"/>
                  </a:lnTo>
                  <a:lnTo>
                    <a:pt x="34412" y="34830"/>
                  </a:lnTo>
                  <a:lnTo>
                    <a:pt x="20189" y="38120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489724" y="1410818"/>
              <a:ext cx="134732" cy="228951"/>
            </a:xfrm>
            <a:custGeom>
              <a:avLst/>
              <a:gdLst/>
              <a:ahLst/>
              <a:cxnLst/>
              <a:rect l="0" t="0" r="0" b="0"/>
              <a:pathLst>
                <a:path w="134732" h="228951">
                  <a:moveTo>
                    <a:pt x="79851" y="0"/>
                  </a:moveTo>
                  <a:lnTo>
                    <a:pt x="71117" y="8802"/>
                  </a:lnTo>
                  <a:lnTo>
                    <a:pt x="63410" y="17148"/>
                  </a:lnTo>
                  <a:lnTo>
                    <a:pt x="56013" y="25851"/>
                  </a:lnTo>
                  <a:lnTo>
                    <a:pt x="48924" y="35145"/>
                  </a:lnTo>
                  <a:lnTo>
                    <a:pt x="42394" y="45289"/>
                  </a:lnTo>
                  <a:lnTo>
                    <a:pt x="36522" y="56329"/>
                  </a:lnTo>
                  <a:lnTo>
                    <a:pt x="31257" y="67996"/>
                  </a:lnTo>
                  <a:lnTo>
                    <a:pt x="26487" y="79818"/>
                  </a:lnTo>
                  <a:lnTo>
                    <a:pt x="22092" y="91512"/>
                  </a:lnTo>
                  <a:lnTo>
                    <a:pt x="17970" y="103142"/>
                  </a:lnTo>
                  <a:lnTo>
                    <a:pt x="14041" y="115015"/>
                  </a:lnTo>
                  <a:lnTo>
                    <a:pt x="10251" y="127301"/>
                  </a:lnTo>
                  <a:lnTo>
                    <a:pt x="6722" y="140010"/>
                  </a:lnTo>
                  <a:lnTo>
                    <a:pt x="3730" y="153081"/>
                  </a:lnTo>
                  <a:lnTo>
                    <a:pt x="1396" y="166425"/>
                  </a:lnTo>
                  <a:lnTo>
                    <a:pt x="0" y="179641"/>
                  </a:lnTo>
                  <a:lnTo>
                    <a:pt x="44" y="192055"/>
                  </a:lnTo>
                  <a:lnTo>
                    <a:pt x="1676" y="203349"/>
                  </a:lnTo>
                  <a:lnTo>
                    <a:pt x="4891" y="213067"/>
                  </a:lnTo>
                  <a:lnTo>
                    <a:pt x="9715" y="220464"/>
                  </a:lnTo>
                  <a:lnTo>
                    <a:pt x="15998" y="225362"/>
                  </a:lnTo>
                  <a:lnTo>
                    <a:pt x="23468" y="228041"/>
                  </a:lnTo>
                  <a:lnTo>
                    <a:pt x="31845" y="228950"/>
                  </a:lnTo>
                  <a:lnTo>
                    <a:pt x="40877" y="228527"/>
                  </a:lnTo>
                  <a:lnTo>
                    <a:pt x="50212" y="226977"/>
                  </a:lnTo>
                  <a:lnTo>
                    <a:pt x="59398" y="224276"/>
                  </a:lnTo>
                  <a:lnTo>
                    <a:pt x="68203" y="220501"/>
                  </a:lnTo>
                  <a:lnTo>
                    <a:pt x="76590" y="215834"/>
                  </a:lnTo>
                  <a:lnTo>
                    <a:pt x="84608" y="210477"/>
                  </a:lnTo>
                  <a:lnTo>
                    <a:pt x="92334" y="204609"/>
                  </a:lnTo>
                  <a:lnTo>
                    <a:pt x="99675" y="198210"/>
                  </a:lnTo>
                  <a:lnTo>
                    <a:pt x="106388" y="191083"/>
                  </a:lnTo>
                  <a:lnTo>
                    <a:pt x="112386" y="183177"/>
                  </a:lnTo>
                  <a:lnTo>
                    <a:pt x="117737" y="174579"/>
                  </a:lnTo>
                  <a:lnTo>
                    <a:pt x="122566" y="165429"/>
                  </a:lnTo>
                  <a:lnTo>
                    <a:pt x="126992" y="155865"/>
                  </a:lnTo>
                  <a:lnTo>
                    <a:pt x="130795" y="146002"/>
                  </a:lnTo>
                  <a:lnTo>
                    <a:pt x="133445" y="135929"/>
                  </a:lnTo>
                  <a:lnTo>
                    <a:pt x="134731" y="125723"/>
                  </a:lnTo>
                  <a:lnTo>
                    <a:pt x="134272" y="115921"/>
                  </a:lnTo>
                  <a:lnTo>
                    <a:pt x="131378" y="107478"/>
                  </a:lnTo>
                  <a:lnTo>
                    <a:pt x="125911" y="100817"/>
                  </a:lnTo>
                  <a:lnTo>
                    <a:pt x="118341" y="96347"/>
                  </a:lnTo>
                  <a:lnTo>
                    <a:pt x="109441" y="94695"/>
                  </a:lnTo>
                  <a:lnTo>
                    <a:pt x="99799" y="95918"/>
                  </a:lnTo>
                  <a:lnTo>
                    <a:pt x="89924" y="99467"/>
                  </a:lnTo>
                  <a:lnTo>
                    <a:pt x="80309" y="104506"/>
                  </a:lnTo>
                  <a:lnTo>
                    <a:pt x="71183" y="110403"/>
                  </a:lnTo>
                  <a:lnTo>
                    <a:pt x="62566" y="116779"/>
                  </a:lnTo>
                  <a:lnTo>
                    <a:pt x="54385" y="123423"/>
                  </a:lnTo>
                  <a:lnTo>
                    <a:pt x="46547" y="130224"/>
                  </a:lnTo>
                  <a:lnTo>
                    <a:pt x="39128" y="137280"/>
                  </a:lnTo>
                  <a:lnTo>
                    <a:pt x="32364" y="144864"/>
                  </a:lnTo>
                  <a:lnTo>
                    <a:pt x="26335" y="153070"/>
                  </a:lnTo>
                  <a:lnTo>
                    <a:pt x="21117" y="161395"/>
                  </a:lnTo>
                  <a:lnTo>
                    <a:pt x="16351" y="169647"/>
                  </a:lnTo>
                  <a:lnTo>
                    <a:pt x="11621" y="178550"/>
                  </a:lnTo>
                  <a:lnTo>
                    <a:pt x="6151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4966934" y="2389969"/>
            <a:ext cx="865854" cy="557892"/>
            <a:chOff x="4966934" y="2389969"/>
            <a:chExt cx="865854" cy="557892"/>
          </a:xfrm>
        </p:grpSpPr>
        <p:sp>
          <p:nvSpPr>
            <p:cNvPr id="38" name="Freeform 37"/>
            <p:cNvSpPr/>
            <p:nvPr/>
          </p:nvSpPr>
          <p:spPr>
            <a:xfrm>
              <a:off x="4966934" y="2389969"/>
              <a:ext cx="282939" cy="542831"/>
            </a:xfrm>
            <a:custGeom>
              <a:avLst/>
              <a:gdLst/>
              <a:ahLst/>
              <a:cxnLst/>
              <a:rect l="0" t="0" r="0" b="0"/>
              <a:pathLst>
                <a:path w="282939" h="542831">
                  <a:moveTo>
                    <a:pt x="213087" y="0"/>
                  </a:moveTo>
                  <a:lnTo>
                    <a:pt x="204286" y="2933"/>
                  </a:lnTo>
                  <a:lnTo>
                    <a:pt x="195939" y="5716"/>
                  </a:lnTo>
                  <a:lnTo>
                    <a:pt x="187235" y="8611"/>
                  </a:lnTo>
                  <a:lnTo>
                    <a:pt x="177942" y="11478"/>
                  </a:lnTo>
                  <a:lnTo>
                    <a:pt x="167798" y="13995"/>
                  </a:lnTo>
                  <a:lnTo>
                    <a:pt x="156752" y="16006"/>
                  </a:lnTo>
                  <a:lnTo>
                    <a:pt x="144913" y="17518"/>
                  </a:lnTo>
                  <a:lnTo>
                    <a:pt x="132443" y="18613"/>
                  </a:lnTo>
                  <a:lnTo>
                    <a:pt x="119501" y="19390"/>
                  </a:lnTo>
                  <a:lnTo>
                    <a:pt x="106218" y="20099"/>
                  </a:lnTo>
                  <a:lnTo>
                    <a:pt x="92696" y="21116"/>
                  </a:lnTo>
                  <a:lnTo>
                    <a:pt x="79013" y="22619"/>
                  </a:lnTo>
                  <a:lnTo>
                    <a:pt x="65384" y="24615"/>
                  </a:lnTo>
                  <a:lnTo>
                    <a:pt x="52153" y="27025"/>
                  </a:lnTo>
                  <a:lnTo>
                    <a:pt x="39489" y="29772"/>
                  </a:lnTo>
                  <a:lnTo>
                    <a:pt x="27866" y="33260"/>
                  </a:lnTo>
                  <a:lnTo>
                    <a:pt x="18117" y="38344"/>
                  </a:lnTo>
                  <a:lnTo>
                    <a:pt x="10532" y="45356"/>
                  </a:lnTo>
                  <a:lnTo>
                    <a:pt x="5083" y="53999"/>
                  </a:lnTo>
                  <a:lnTo>
                    <a:pt x="1701" y="63634"/>
                  </a:lnTo>
                  <a:lnTo>
                    <a:pt x="128" y="73790"/>
                  </a:lnTo>
                  <a:lnTo>
                    <a:pt x="0" y="84523"/>
                  </a:lnTo>
                  <a:lnTo>
                    <a:pt x="960" y="96311"/>
                  </a:lnTo>
                  <a:lnTo>
                    <a:pt x="2704" y="109350"/>
                  </a:lnTo>
                  <a:lnTo>
                    <a:pt x="4836" y="123547"/>
                  </a:lnTo>
                  <a:lnTo>
                    <a:pt x="6880" y="138687"/>
                  </a:lnTo>
                  <a:lnTo>
                    <a:pt x="8583" y="154538"/>
                  </a:lnTo>
                  <a:lnTo>
                    <a:pt x="9894" y="170743"/>
                  </a:lnTo>
                  <a:lnTo>
                    <a:pt x="10858" y="186841"/>
                  </a:lnTo>
                  <a:lnTo>
                    <a:pt x="11553" y="202563"/>
                  </a:lnTo>
                  <a:lnTo>
                    <a:pt x="12397" y="216878"/>
                  </a:lnTo>
                  <a:lnTo>
                    <a:pt x="14759" y="227893"/>
                  </a:lnTo>
                  <a:lnTo>
                    <a:pt x="20011" y="234036"/>
                  </a:lnTo>
                  <a:lnTo>
                    <a:pt x="27272" y="235174"/>
                  </a:lnTo>
                  <a:lnTo>
                    <a:pt x="34840" y="233333"/>
                  </a:lnTo>
                  <a:lnTo>
                    <a:pt x="42619" y="230115"/>
                  </a:lnTo>
                  <a:lnTo>
                    <a:pt x="50833" y="226370"/>
                  </a:lnTo>
                  <a:lnTo>
                    <a:pt x="59559" y="222487"/>
                  </a:lnTo>
                  <a:lnTo>
                    <a:pt x="68752" y="218620"/>
                  </a:lnTo>
                  <a:lnTo>
                    <a:pt x="78325" y="214828"/>
                  </a:lnTo>
                  <a:lnTo>
                    <a:pt x="88182" y="211443"/>
                  </a:lnTo>
                  <a:lnTo>
                    <a:pt x="98247" y="209070"/>
                  </a:lnTo>
                  <a:lnTo>
                    <a:pt x="108459" y="207954"/>
                  </a:lnTo>
                  <a:lnTo>
                    <a:pt x="118772" y="208016"/>
                  </a:lnTo>
                  <a:lnTo>
                    <a:pt x="129155" y="209046"/>
                  </a:lnTo>
                  <a:lnTo>
                    <a:pt x="139586" y="210816"/>
                  </a:lnTo>
                  <a:lnTo>
                    <a:pt x="150048" y="213291"/>
                  </a:lnTo>
                  <a:lnTo>
                    <a:pt x="160533" y="216622"/>
                  </a:lnTo>
                  <a:lnTo>
                    <a:pt x="171032" y="220828"/>
                  </a:lnTo>
                  <a:lnTo>
                    <a:pt x="181541" y="225956"/>
                  </a:lnTo>
                  <a:lnTo>
                    <a:pt x="192056" y="232154"/>
                  </a:lnTo>
                  <a:lnTo>
                    <a:pt x="202571" y="239405"/>
                  </a:lnTo>
                  <a:lnTo>
                    <a:pt x="212921" y="247716"/>
                  </a:lnTo>
                  <a:lnTo>
                    <a:pt x="222797" y="257198"/>
                  </a:lnTo>
                  <a:lnTo>
                    <a:pt x="232066" y="267799"/>
                  </a:lnTo>
                  <a:lnTo>
                    <a:pt x="240594" y="279341"/>
                  </a:lnTo>
                  <a:lnTo>
                    <a:pt x="248176" y="291613"/>
                  </a:lnTo>
                  <a:lnTo>
                    <a:pt x="254794" y="304422"/>
                  </a:lnTo>
                  <a:lnTo>
                    <a:pt x="260579" y="317616"/>
                  </a:lnTo>
                  <a:lnTo>
                    <a:pt x="265706" y="331079"/>
                  </a:lnTo>
                  <a:lnTo>
                    <a:pt x="270339" y="344732"/>
                  </a:lnTo>
                  <a:lnTo>
                    <a:pt x="274453" y="358680"/>
                  </a:lnTo>
                  <a:lnTo>
                    <a:pt x="277845" y="373190"/>
                  </a:lnTo>
                  <a:lnTo>
                    <a:pt x="280456" y="388354"/>
                  </a:lnTo>
                  <a:lnTo>
                    <a:pt x="282210" y="403792"/>
                  </a:lnTo>
                  <a:lnTo>
                    <a:pt x="282938" y="418777"/>
                  </a:lnTo>
                  <a:lnTo>
                    <a:pt x="282638" y="432929"/>
                  </a:lnTo>
                  <a:lnTo>
                    <a:pt x="281132" y="446210"/>
                  </a:lnTo>
                  <a:lnTo>
                    <a:pt x="277993" y="458744"/>
                  </a:lnTo>
                  <a:lnTo>
                    <a:pt x="273134" y="470689"/>
                  </a:lnTo>
                  <a:lnTo>
                    <a:pt x="266600" y="482034"/>
                  </a:lnTo>
                  <a:lnTo>
                    <a:pt x="258394" y="492594"/>
                  </a:lnTo>
                  <a:lnTo>
                    <a:pt x="248689" y="502328"/>
                  </a:lnTo>
                  <a:lnTo>
                    <a:pt x="237767" y="511172"/>
                  </a:lnTo>
                  <a:lnTo>
                    <a:pt x="225920" y="518967"/>
                  </a:lnTo>
                  <a:lnTo>
                    <a:pt x="213394" y="525724"/>
                  </a:lnTo>
                  <a:lnTo>
                    <a:pt x="200222" y="531432"/>
                  </a:lnTo>
                  <a:lnTo>
                    <a:pt x="186242" y="535975"/>
                  </a:lnTo>
                  <a:lnTo>
                    <a:pt x="171429" y="539398"/>
                  </a:lnTo>
                  <a:lnTo>
                    <a:pt x="155887" y="541716"/>
                  </a:lnTo>
                  <a:lnTo>
                    <a:pt x="139769" y="542830"/>
                  </a:lnTo>
                  <a:lnTo>
                    <a:pt x="123228" y="542807"/>
                  </a:lnTo>
                  <a:lnTo>
                    <a:pt x="106568" y="541989"/>
                  </a:lnTo>
                  <a:lnTo>
                    <a:pt x="88284" y="540829"/>
                  </a:lnTo>
                  <a:lnTo>
                    <a:pt x="63420" y="539227"/>
                  </a:lnTo>
                  <a:lnTo>
                    <a:pt x="23573" y="53695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380062" y="2621595"/>
              <a:ext cx="452726" cy="21059"/>
            </a:xfrm>
            <a:custGeom>
              <a:avLst/>
              <a:gdLst/>
              <a:ahLst/>
              <a:cxnLst/>
              <a:rect l="0" t="0" r="0" b="0"/>
              <a:pathLst>
                <a:path w="452726" h="21059">
                  <a:moveTo>
                    <a:pt x="0" y="21058"/>
                  </a:moveTo>
                  <a:lnTo>
                    <a:pt x="8935" y="18191"/>
                  </a:lnTo>
                  <a:lnTo>
                    <a:pt x="18562" y="16049"/>
                  </a:lnTo>
                  <a:lnTo>
                    <a:pt x="29854" y="14441"/>
                  </a:lnTo>
                  <a:lnTo>
                    <a:pt x="42694" y="13088"/>
                  </a:lnTo>
                  <a:lnTo>
                    <a:pt x="56822" y="11591"/>
                  </a:lnTo>
                  <a:lnTo>
                    <a:pt x="71947" y="9745"/>
                  </a:lnTo>
                  <a:lnTo>
                    <a:pt x="87809" y="7678"/>
                  </a:lnTo>
                  <a:lnTo>
                    <a:pt x="104197" y="5745"/>
                  </a:lnTo>
                  <a:lnTo>
                    <a:pt x="120959" y="4149"/>
                  </a:lnTo>
                  <a:lnTo>
                    <a:pt x="138143" y="2926"/>
                  </a:lnTo>
                  <a:lnTo>
                    <a:pt x="155978" y="2029"/>
                  </a:lnTo>
                  <a:lnTo>
                    <a:pt x="174536" y="1392"/>
                  </a:lnTo>
                  <a:lnTo>
                    <a:pt x="193746" y="947"/>
                  </a:lnTo>
                  <a:lnTo>
                    <a:pt x="213481" y="641"/>
                  </a:lnTo>
                  <a:lnTo>
                    <a:pt x="233603" y="432"/>
                  </a:lnTo>
                  <a:lnTo>
                    <a:pt x="253674" y="291"/>
                  </a:lnTo>
                  <a:lnTo>
                    <a:pt x="272997" y="195"/>
                  </a:lnTo>
                  <a:lnTo>
                    <a:pt x="291260" y="131"/>
                  </a:lnTo>
                  <a:lnTo>
                    <a:pt x="308810" y="88"/>
                  </a:lnTo>
                  <a:lnTo>
                    <a:pt x="326435" y="59"/>
                  </a:lnTo>
                  <a:lnTo>
                    <a:pt x="344582" y="39"/>
                  </a:lnTo>
                  <a:lnTo>
                    <a:pt x="363029" y="26"/>
                  </a:lnTo>
                  <a:lnTo>
                    <a:pt x="383180" y="16"/>
                  </a:lnTo>
                  <a:lnTo>
                    <a:pt x="410165" y="8"/>
                  </a:lnTo>
                  <a:lnTo>
                    <a:pt x="45272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468874" y="2716352"/>
              <a:ext cx="175241" cy="231509"/>
            </a:xfrm>
            <a:custGeom>
              <a:avLst/>
              <a:gdLst/>
              <a:ahLst/>
              <a:cxnLst/>
              <a:rect l="0" t="0" r="0" b="0"/>
              <a:pathLst>
                <a:path w="175241" h="231509">
                  <a:moveTo>
                    <a:pt x="79644" y="0"/>
                  </a:moveTo>
                  <a:lnTo>
                    <a:pt x="73776" y="5934"/>
                  </a:lnTo>
                  <a:lnTo>
                    <a:pt x="68212" y="12139"/>
                  </a:lnTo>
                  <a:lnTo>
                    <a:pt x="62413" y="19235"/>
                  </a:lnTo>
                  <a:lnTo>
                    <a:pt x="56332" y="27175"/>
                  </a:lnTo>
                  <a:lnTo>
                    <a:pt x="50002" y="35822"/>
                  </a:lnTo>
                  <a:lnTo>
                    <a:pt x="43478" y="45016"/>
                  </a:lnTo>
                  <a:lnTo>
                    <a:pt x="36975" y="54616"/>
                  </a:lnTo>
                  <a:lnTo>
                    <a:pt x="30841" y="64505"/>
                  </a:lnTo>
                  <a:lnTo>
                    <a:pt x="25237" y="74603"/>
                  </a:lnTo>
                  <a:lnTo>
                    <a:pt x="20152" y="85009"/>
                  </a:lnTo>
                  <a:lnTo>
                    <a:pt x="15504" y="95987"/>
                  </a:lnTo>
                  <a:lnTo>
                    <a:pt x="11196" y="107635"/>
                  </a:lnTo>
                  <a:lnTo>
                    <a:pt x="7301" y="119899"/>
                  </a:lnTo>
                  <a:lnTo>
                    <a:pt x="4058" y="132664"/>
                  </a:lnTo>
                  <a:lnTo>
                    <a:pt x="1550" y="145804"/>
                  </a:lnTo>
                  <a:lnTo>
                    <a:pt x="35" y="159051"/>
                  </a:lnTo>
                  <a:lnTo>
                    <a:pt x="0" y="172017"/>
                  </a:lnTo>
                  <a:lnTo>
                    <a:pt x="1578" y="184506"/>
                  </a:lnTo>
                  <a:lnTo>
                    <a:pt x="4757" y="196178"/>
                  </a:lnTo>
                  <a:lnTo>
                    <a:pt x="9558" y="206492"/>
                  </a:lnTo>
                  <a:lnTo>
                    <a:pt x="15824" y="215271"/>
                  </a:lnTo>
                  <a:lnTo>
                    <a:pt x="23283" y="222335"/>
                  </a:lnTo>
                  <a:lnTo>
                    <a:pt x="31652" y="227339"/>
                  </a:lnTo>
                  <a:lnTo>
                    <a:pt x="40690" y="230298"/>
                  </a:lnTo>
                  <a:lnTo>
                    <a:pt x="50367" y="231508"/>
                  </a:lnTo>
                  <a:lnTo>
                    <a:pt x="60846" y="231348"/>
                  </a:lnTo>
                  <a:lnTo>
                    <a:pt x="72152" y="230168"/>
                  </a:lnTo>
                  <a:lnTo>
                    <a:pt x="84016" y="228092"/>
                  </a:lnTo>
                  <a:lnTo>
                    <a:pt x="95979" y="225030"/>
                  </a:lnTo>
                  <a:lnTo>
                    <a:pt x="107763" y="221009"/>
                  </a:lnTo>
                  <a:lnTo>
                    <a:pt x="119115" y="216175"/>
                  </a:lnTo>
                  <a:lnTo>
                    <a:pt x="129739" y="210706"/>
                  </a:lnTo>
                  <a:lnTo>
                    <a:pt x="139546" y="204761"/>
                  </a:lnTo>
                  <a:lnTo>
                    <a:pt x="148452" y="198312"/>
                  </a:lnTo>
                  <a:lnTo>
                    <a:pt x="156296" y="191151"/>
                  </a:lnTo>
                  <a:lnTo>
                    <a:pt x="163084" y="183222"/>
                  </a:lnTo>
                  <a:lnTo>
                    <a:pt x="168645" y="174609"/>
                  </a:lnTo>
                  <a:lnTo>
                    <a:pt x="172558" y="165449"/>
                  </a:lnTo>
                  <a:lnTo>
                    <a:pt x="174740" y="155883"/>
                  </a:lnTo>
                  <a:lnTo>
                    <a:pt x="175240" y="146188"/>
                  </a:lnTo>
                  <a:lnTo>
                    <a:pt x="174064" y="136760"/>
                  </a:lnTo>
                  <a:lnTo>
                    <a:pt x="171380" y="127796"/>
                  </a:lnTo>
                  <a:lnTo>
                    <a:pt x="167308" y="119473"/>
                  </a:lnTo>
                  <a:lnTo>
                    <a:pt x="161835" y="112029"/>
                  </a:lnTo>
                  <a:lnTo>
                    <a:pt x="155081" y="105517"/>
                  </a:lnTo>
                  <a:lnTo>
                    <a:pt x="147277" y="100314"/>
                  </a:lnTo>
                  <a:lnTo>
                    <a:pt x="138669" y="97173"/>
                  </a:lnTo>
                  <a:lnTo>
                    <a:pt x="129477" y="96323"/>
                  </a:lnTo>
                  <a:lnTo>
                    <a:pt x="120034" y="97531"/>
                  </a:lnTo>
                  <a:lnTo>
                    <a:pt x="110776" y="100393"/>
                  </a:lnTo>
                  <a:lnTo>
                    <a:pt x="101921" y="104505"/>
                  </a:lnTo>
                  <a:lnTo>
                    <a:pt x="93501" y="109686"/>
                  </a:lnTo>
                  <a:lnTo>
                    <a:pt x="85460" y="115978"/>
                  </a:lnTo>
                  <a:lnTo>
                    <a:pt x="77715" y="123318"/>
                  </a:lnTo>
                  <a:lnTo>
                    <a:pt x="70191" y="131531"/>
                  </a:lnTo>
                  <a:lnTo>
                    <a:pt x="62824" y="140423"/>
                  </a:lnTo>
                  <a:lnTo>
                    <a:pt x="55576" y="149799"/>
                  </a:lnTo>
                  <a:lnTo>
                    <a:pt x="48718" y="159062"/>
                  </a:lnTo>
                  <a:lnTo>
                    <a:pt x="42141" y="168118"/>
                  </a:lnTo>
                  <a:lnTo>
                    <a:pt x="35270" y="177758"/>
                  </a:lnTo>
                  <a:lnTo>
                    <a:pt x="27001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5552896" y="2284683"/>
            <a:ext cx="153550" cy="273743"/>
            <a:chOff x="5552896" y="2284683"/>
            <a:chExt cx="153550" cy="273743"/>
          </a:xfrm>
        </p:grpSpPr>
        <p:sp>
          <p:nvSpPr>
            <p:cNvPr id="42" name="Freeform 41"/>
            <p:cNvSpPr/>
            <p:nvPr/>
          </p:nvSpPr>
          <p:spPr>
            <a:xfrm>
              <a:off x="5664331" y="2305741"/>
              <a:ext cx="42115" cy="252685"/>
            </a:xfrm>
            <a:custGeom>
              <a:avLst/>
              <a:gdLst/>
              <a:ahLst/>
              <a:cxnLst/>
              <a:rect l="0" t="0" r="0" b="0"/>
              <a:pathLst>
                <a:path w="42115" h="252685">
                  <a:moveTo>
                    <a:pt x="42114" y="0"/>
                  </a:moveTo>
                  <a:lnTo>
                    <a:pt x="39180" y="8868"/>
                  </a:lnTo>
                  <a:lnTo>
                    <a:pt x="36398" y="17855"/>
                  </a:lnTo>
                  <a:lnTo>
                    <a:pt x="33508" y="27850"/>
                  </a:lnTo>
                  <a:lnTo>
                    <a:pt x="30814" y="38831"/>
                  </a:lnTo>
                  <a:lnTo>
                    <a:pt x="28945" y="50642"/>
                  </a:lnTo>
                  <a:lnTo>
                    <a:pt x="28178" y="63101"/>
                  </a:lnTo>
                  <a:lnTo>
                    <a:pt x="28146" y="76038"/>
                  </a:lnTo>
                  <a:lnTo>
                    <a:pt x="28051" y="89319"/>
                  </a:lnTo>
                  <a:lnTo>
                    <a:pt x="27428" y="102841"/>
                  </a:lnTo>
                  <a:lnTo>
                    <a:pt x="26158" y="116529"/>
                  </a:lnTo>
                  <a:lnTo>
                    <a:pt x="24302" y="130331"/>
                  </a:lnTo>
                  <a:lnTo>
                    <a:pt x="21978" y="144211"/>
                  </a:lnTo>
                  <a:lnTo>
                    <a:pt x="19468" y="158142"/>
                  </a:lnTo>
                  <a:lnTo>
                    <a:pt x="17177" y="172109"/>
                  </a:lnTo>
                  <a:lnTo>
                    <a:pt x="15306" y="186085"/>
                  </a:lnTo>
                  <a:lnTo>
                    <a:pt x="13681" y="199650"/>
                  </a:lnTo>
                  <a:lnTo>
                    <a:pt x="11589" y="213426"/>
                  </a:lnTo>
                  <a:lnTo>
                    <a:pt x="7731" y="229742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552896" y="2284683"/>
              <a:ext cx="100908" cy="195477"/>
            </a:xfrm>
            <a:custGeom>
              <a:avLst/>
              <a:gdLst/>
              <a:ahLst/>
              <a:cxnLst/>
              <a:rect l="0" t="0" r="0" b="0"/>
              <a:pathLst>
                <a:path w="100908" h="195477">
                  <a:moveTo>
                    <a:pt x="100907" y="147399"/>
                  </a:moveTo>
                  <a:lnTo>
                    <a:pt x="94972" y="153200"/>
                  </a:lnTo>
                  <a:lnTo>
                    <a:pt x="88767" y="158124"/>
                  </a:lnTo>
                  <a:lnTo>
                    <a:pt x="81672" y="162631"/>
                  </a:lnTo>
                  <a:lnTo>
                    <a:pt x="73732" y="167025"/>
                  </a:lnTo>
                  <a:lnTo>
                    <a:pt x="65085" y="171687"/>
                  </a:lnTo>
                  <a:lnTo>
                    <a:pt x="55891" y="176797"/>
                  </a:lnTo>
                  <a:lnTo>
                    <a:pt x="46291" y="182202"/>
                  </a:lnTo>
                  <a:lnTo>
                    <a:pt x="36401" y="187526"/>
                  </a:lnTo>
                  <a:lnTo>
                    <a:pt x="26316" y="192505"/>
                  </a:lnTo>
                  <a:lnTo>
                    <a:pt x="16406" y="195476"/>
                  </a:lnTo>
                  <a:lnTo>
                    <a:pt x="8138" y="194385"/>
                  </a:lnTo>
                  <a:lnTo>
                    <a:pt x="2937" y="189860"/>
                  </a:lnTo>
                  <a:lnTo>
                    <a:pt x="479" y="183063"/>
                  </a:lnTo>
                  <a:lnTo>
                    <a:pt x="0" y="174859"/>
                  </a:lnTo>
                  <a:lnTo>
                    <a:pt x="861" y="165794"/>
                  </a:lnTo>
                  <a:lnTo>
                    <a:pt x="2613" y="156197"/>
                  </a:lnTo>
                  <a:lnTo>
                    <a:pt x="4957" y="146262"/>
                  </a:lnTo>
                  <a:lnTo>
                    <a:pt x="7691" y="135949"/>
                  </a:lnTo>
                  <a:lnTo>
                    <a:pt x="10686" y="125026"/>
                  </a:lnTo>
                  <a:lnTo>
                    <a:pt x="13852" y="113415"/>
                  </a:lnTo>
                  <a:lnTo>
                    <a:pt x="17134" y="101343"/>
                  </a:lnTo>
                  <a:lnTo>
                    <a:pt x="20491" y="89239"/>
                  </a:lnTo>
                  <a:lnTo>
                    <a:pt x="23900" y="77356"/>
                  </a:lnTo>
                  <a:lnTo>
                    <a:pt x="27342" y="65766"/>
                  </a:lnTo>
                  <a:lnTo>
                    <a:pt x="30806" y="54450"/>
                  </a:lnTo>
                  <a:lnTo>
                    <a:pt x="34281" y="43372"/>
                  </a:lnTo>
                  <a:lnTo>
                    <a:pt x="37611" y="32929"/>
                  </a:lnTo>
                  <a:lnTo>
                    <a:pt x="40820" y="22937"/>
                  </a:lnTo>
                  <a:lnTo>
                    <a:pt x="44192" y="12518"/>
                  </a:lnTo>
                  <a:lnTo>
                    <a:pt x="4826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4615005" y="3148589"/>
            <a:ext cx="1479482" cy="1231128"/>
            <a:chOff x="4615005" y="3148589"/>
            <a:chExt cx="1479482" cy="1231128"/>
          </a:xfrm>
        </p:grpSpPr>
        <p:sp>
          <p:nvSpPr>
            <p:cNvPr id="45" name="Freeform 44"/>
            <p:cNvSpPr/>
            <p:nvPr/>
          </p:nvSpPr>
          <p:spPr>
            <a:xfrm>
              <a:off x="5590632" y="3263834"/>
              <a:ext cx="189312" cy="263213"/>
            </a:xfrm>
            <a:custGeom>
              <a:avLst/>
              <a:gdLst/>
              <a:ahLst/>
              <a:cxnLst/>
              <a:rect l="0" t="0" r="0" b="0"/>
              <a:pathLst>
                <a:path w="189312" h="263213">
                  <a:moveTo>
                    <a:pt x="147399" y="0"/>
                  </a:moveTo>
                  <a:lnTo>
                    <a:pt x="135663" y="0"/>
                  </a:lnTo>
                  <a:lnTo>
                    <a:pt x="124535" y="0"/>
                  </a:lnTo>
                  <a:lnTo>
                    <a:pt x="112936" y="5"/>
                  </a:lnTo>
                  <a:lnTo>
                    <a:pt x="100776" y="178"/>
                  </a:lnTo>
                  <a:lnTo>
                    <a:pt x="88115" y="826"/>
                  </a:lnTo>
                  <a:lnTo>
                    <a:pt x="75073" y="2088"/>
                  </a:lnTo>
                  <a:lnTo>
                    <a:pt x="62239" y="4259"/>
                  </a:lnTo>
                  <a:lnTo>
                    <a:pt x="50619" y="7853"/>
                  </a:lnTo>
                  <a:lnTo>
                    <a:pt x="40668" y="13019"/>
                  </a:lnTo>
                  <a:lnTo>
                    <a:pt x="32498" y="19762"/>
                  </a:lnTo>
                  <a:lnTo>
                    <a:pt x="26146" y="28107"/>
                  </a:lnTo>
                  <a:lnTo>
                    <a:pt x="21429" y="37907"/>
                  </a:lnTo>
                  <a:lnTo>
                    <a:pt x="18039" y="48892"/>
                  </a:lnTo>
                  <a:lnTo>
                    <a:pt x="15655" y="60782"/>
                  </a:lnTo>
                  <a:lnTo>
                    <a:pt x="14010" y="73326"/>
                  </a:lnTo>
                  <a:lnTo>
                    <a:pt x="13053" y="86171"/>
                  </a:lnTo>
                  <a:lnTo>
                    <a:pt x="12933" y="98868"/>
                  </a:lnTo>
                  <a:lnTo>
                    <a:pt x="13676" y="111165"/>
                  </a:lnTo>
                  <a:lnTo>
                    <a:pt x="15497" y="122370"/>
                  </a:lnTo>
                  <a:lnTo>
                    <a:pt x="18856" y="131306"/>
                  </a:lnTo>
                  <a:lnTo>
                    <a:pt x="23860" y="137532"/>
                  </a:lnTo>
                  <a:lnTo>
                    <a:pt x="30324" y="141254"/>
                  </a:lnTo>
                  <a:lnTo>
                    <a:pt x="37951" y="142938"/>
                  </a:lnTo>
                  <a:lnTo>
                    <a:pt x="46455" y="143080"/>
                  </a:lnTo>
                  <a:lnTo>
                    <a:pt x="55756" y="142266"/>
                  </a:lnTo>
                  <a:lnTo>
                    <a:pt x="65976" y="141131"/>
                  </a:lnTo>
                  <a:lnTo>
                    <a:pt x="77104" y="140052"/>
                  </a:lnTo>
                  <a:lnTo>
                    <a:pt x="88848" y="139335"/>
                  </a:lnTo>
                  <a:lnTo>
                    <a:pt x="100729" y="139304"/>
                  </a:lnTo>
                  <a:lnTo>
                    <a:pt x="112463" y="140067"/>
                  </a:lnTo>
                  <a:lnTo>
                    <a:pt x="123952" y="141714"/>
                  </a:lnTo>
                  <a:lnTo>
                    <a:pt x="135199" y="144415"/>
                  </a:lnTo>
                  <a:lnTo>
                    <a:pt x="146237" y="148161"/>
                  </a:lnTo>
                  <a:lnTo>
                    <a:pt x="156785" y="152963"/>
                  </a:lnTo>
                  <a:lnTo>
                    <a:pt x="166270" y="158935"/>
                  </a:lnTo>
                  <a:lnTo>
                    <a:pt x="174457" y="166026"/>
                  </a:lnTo>
                  <a:lnTo>
                    <a:pt x="181106" y="174058"/>
                  </a:lnTo>
                  <a:lnTo>
                    <a:pt x="185825" y="182820"/>
                  </a:lnTo>
                  <a:lnTo>
                    <a:pt x="188580" y="192115"/>
                  </a:lnTo>
                  <a:lnTo>
                    <a:pt x="189311" y="201626"/>
                  </a:lnTo>
                  <a:lnTo>
                    <a:pt x="187765" y="210931"/>
                  </a:lnTo>
                  <a:lnTo>
                    <a:pt x="184023" y="219811"/>
                  </a:lnTo>
                  <a:lnTo>
                    <a:pt x="178428" y="228079"/>
                  </a:lnTo>
                  <a:lnTo>
                    <a:pt x="171394" y="235486"/>
                  </a:lnTo>
                  <a:lnTo>
                    <a:pt x="163292" y="241982"/>
                  </a:lnTo>
                  <a:lnTo>
                    <a:pt x="154262" y="247515"/>
                  </a:lnTo>
                  <a:lnTo>
                    <a:pt x="144224" y="251941"/>
                  </a:lnTo>
                  <a:lnTo>
                    <a:pt x="133208" y="255291"/>
                  </a:lnTo>
                  <a:lnTo>
                    <a:pt x="121201" y="257728"/>
                  </a:lnTo>
                  <a:lnTo>
                    <a:pt x="108079" y="259456"/>
                  </a:lnTo>
                  <a:lnTo>
                    <a:pt x="93884" y="260659"/>
                  </a:lnTo>
                  <a:lnTo>
                    <a:pt x="78972" y="261487"/>
                  </a:lnTo>
                  <a:lnTo>
                    <a:pt x="62134" y="262142"/>
                  </a:lnTo>
                  <a:lnTo>
                    <a:pt x="38538" y="262684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485347" y="3601813"/>
              <a:ext cx="400084" cy="19991"/>
            </a:xfrm>
            <a:custGeom>
              <a:avLst/>
              <a:gdLst/>
              <a:ahLst/>
              <a:cxnLst/>
              <a:rect l="0" t="0" r="0" b="0"/>
              <a:pathLst>
                <a:path w="400084" h="19991">
                  <a:moveTo>
                    <a:pt x="400083" y="19990"/>
                  </a:moveTo>
                  <a:lnTo>
                    <a:pt x="388281" y="19923"/>
                  </a:lnTo>
                  <a:lnTo>
                    <a:pt x="376512" y="19283"/>
                  </a:lnTo>
                  <a:lnTo>
                    <a:pt x="363617" y="17991"/>
                  </a:lnTo>
                  <a:lnTo>
                    <a:pt x="349596" y="16304"/>
                  </a:lnTo>
                  <a:lnTo>
                    <a:pt x="334619" y="14636"/>
                  </a:lnTo>
                  <a:lnTo>
                    <a:pt x="318901" y="13222"/>
                  </a:lnTo>
                  <a:lnTo>
                    <a:pt x="302799" y="12124"/>
                  </a:lnTo>
                  <a:lnTo>
                    <a:pt x="286775" y="11314"/>
                  </a:lnTo>
                  <a:lnTo>
                    <a:pt x="271082" y="10730"/>
                  </a:lnTo>
                  <a:lnTo>
                    <a:pt x="255938" y="10152"/>
                  </a:lnTo>
                  <a:lnTo>
                    <a:pt x="241608" y="9223"/>
                  </a:lnTo>
                  <a:lnTo>
                    <a:pt x="228144" y="7783"/>
                  </a:lnTo>
                  <a:lnTo>
                    <a:pt x="215117" y="6001"/>
                  </a:lnTo>
                  <a:lnTo>
                    <a:pt x="201757" y="4264"/>
                  </a:lnTo>
                  <a:lnTo>
                    <a:pt x="187648" y="2803"/>
                  </a:lnTo>
                  <a:lnTo>
                    <a:pt x="172729" y="1670"/>
                  </a:lnTo>
                  <a:lnTo>
                    <a:pt x="157101" y="836"/>
                  </a:lnTo>
                  <a:lnTo>
                    <a:pt x="140921" y="245"/>
                  </a:lnTo>
                  <a:lnTo>
                    <a:pt x="124497" y="0"/>
                  </a:lnTo>
                  <a:lnTo>
                    <a:pt x="108253" y="362"/>
                  </a:lnTo>
                  <a:lnTo>
                    <a:pt x="92409" y="1414"/>
                  </a:lnTo>
                  <a:lnTo>
                    <a:pt x="77023" y="2942"/>
                  </a:lnTo>
                  <a:lnTo>
                    <a:pt x="60259" y="4664"/>
                  </a:lnTo>
                  <a:lnTo>
                    <a:pt x="37290" y="6732"/>
                  </a:lnTo>
                  <a:lnTo>
                    <a:pt x="0" y="94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585455" y="3695502"/>
              <a:ext cx="168376" cy="357639"/>
            </a:xfrm>
            <a:custGeom>
              <a:avLst/>
              <a:gdLst/>
              <a:ahLst/>
              <a:cxnLst/>
              <a:rect l="0" t="0" r="0" b="0"/>
              <a:pathLst>
                <a:path w="168376" h="357639">
                  <a:moveTo>
                    <a:pt x="120990" y="0"/>
                  </a:moveTo>
                  <a:lnTo>
                    <a:pt x="115123" y="8734"/>
                  </a:lnTo>
                  <a:lnTo>
                    <a:pt x="109558" y="16441"/>
                  </a:lnTo>
                  <a:lnTo>
                    <a:pt x="103764" y="23848"/>
                  </a:lnTo>
                  <a:lnTo>
                    <a:pt x="97856" y="31282"/>
                  </a:lnTo>
                  <a:lnTo>
                    <a:pt x="92174" y="39109"/>
                  </a:lnTo>
                  <a:lnTo>
                    <a:pt x="86895" y="47487"/>
                  </a:lnTo>
                  <a:lnTo>
                    <a:pt x="81871" y="56403"/>
                  </a:lnTo>
                  <a:lnTo>
                    <a:pt x="76737" y="65766"/>
                  </a:lnTo>
                  <a:lnTo>
                    <a:pt x="71283" y="75478"/>
                  </a:lnTo>
                  <a:lnTo>
                    <a:pt x="65466" y="85609"/>
                  </a:lnTo>
                  <a:lnTo>
                    <a:pt x="59329" y="96395"/>
                  </a:lnTo>
                  <a:lnTo>
                    <a:pt x="52942" y="107911"/>
                  </a:lnTo>
                  <a:lnTo>
                    <a:pt x="46534" y="120086"/>
                  </a:lnTo>
                  <a:lnTo>
                    <a:pt x="40465" y="132789"/>
                  </a:lnTo>
                  <a:lnTo>
                    <a:pt x="34901" y="145892"/>
                  </a:lnTo>
                  <a:lnTo>
                    <a:pt x="29674" y="159284"/>
                  </a:lnTo>
                  <a:lnTo>
                    <a:pt x="24398" y="172881"/>
                  </a:lnTo>
                  <a:lnTo>
                    <a:pt x="18855" y="186619"/>
                  </a:lnTo>
                  <a:lnTo>
                    <a:pt x="13317" y="200455"/>
                  </a:lnTo>
                  <a:lnTo>
                    <a:pt x="8431" y="214356"/>
                  </a:lnTo>
                  <a:lnTo>
                    <a:pt x="4520" y="228303"/>
                  </a:lnTo>
                  <a:lnTo>
                    <a:pt x="1742" y="242279"/>
                  </a:lnTo>
                  <a:lnTo>
                    <a:pt x="253" y="256276"/>
                  </a:lnTo>
                  <a:lnTo>
                    <a:pt x="0" y="270283"/>
                  </a:lnTo>
                  <a:lnTo>
                    <a:pt x="950" y="284129"/>
                  </a:lnTo>
                  <a:lnTo>
                    <a:pt x="3175" y="297507"/>
                  </a:lnTo>
                  <a:lnTo>
                    <a:pt x="6599" y="310274"/>
                  </a:lnTo>
                  <a:lnTo>
                    <a:pt x="11184" y="322136"/>
                  </a:lnTo>
                  <a:lnTo>
                    <a:pt x="17010" y="332577"/>
                  </a:lnTo>
                  <a:lnTo>
                    <a:pt x="24002" y="341441"/>
                  </a:lnTo>
                  <a:lnTo>
                    <a:pt x="31969" y="348562"/>
                  </a:lnTo>
                  <a:lnTo>
                    <a:pt x="40686" y="353604"/>
                  </a:lnTo>
                  <a:lnTo>
                    <a:pt x="49956" y="356584"/>
                  </a:lnTo>
                  <a:lnTo>
                    <a:pt x="59620" y="357638"/>
                  </a:lnTo>
                  <a:lnTo>
                    <a:pt x="69561" y="356842"/>
                  </a:lnTo>
                  <a:lnTo>
                    <a:pt x="79686" y="354420"/>
                  </a:lnTo>
                  <a:lnTo>
                    <a:pt x="89774" y="350697"/>
                  </a:lnTo>
                  <a:lnTo>
                    <a:pt x="99473" y="345990"/>
                  </a:lnTo>
                  <a:lnTo>
                    <a:pt x="108627" y="340569"/>
                  </a:lnTo>
                  <a:lnTo>
                    <a:pt x="117249" y="334643"/>
                  </a:lnTo>
                  <a:lnTo>
                    <a:pt x="125427" y="328367"/>
                  </a:lnTo>
                  <a:lnTo>
                    <a:pt x="133259" y="321846"/>
                  </a:lnTo>
                  <a:lnTo>
                    <a:pt x="140672" y="314991"/>
                  </a:lnTo>
                  <a:lnTo>
                    <a:pt x="147431" y="307552"/>
                  </a:lnTo>
                  <a:lnTo>
                    <a:pt x="153457" y="299427"/>
                  </a:lnTo>
                  <a:lnTo>
                    <a:pt x="158656" y="290512"/>
                  </a:lnTo>
                  <a:lnTo>
                    <a:pt x="162851" y="280616"/>
                  </a:lnTo>
                  <a:lnTo>
                    <a:pt x="166033" y="269742"/>
                  </a:lnTo>
                  <a:lnTo>
                    <a:pt x="168017" y="258356"/>
                  </a:lnTo>
                  <a:lnTo>
                    <a:pt x="168375" y="247252"/>
                  </a:lnTo>
                  <a:lnTo>
                    <a:pt x="167017" y="236867"/>
                  </a:lnTo>
                  <a:lnTo>
                    <a:pt x="163987" y="227440"/>
                  </a:lnTo>
                  <a:lnTo>
                    <a:pt x="159286" y="219180"/>
                  </a:lnTo>
                  <a:lnTo>
                    <a:pt x="153083" y="212084"/>
                  </a:lnTo>
                  <a:lnTo>
                    <a:pt x="145496" y="206472"/>
                  </a:lnTo>
                  <a:lnTo>
                    <a:pt x="136509" y="203050"/>
                  </a:lnTo>
                  <a:lnTo>
                    <a:pt x="126253" y="202007"/>
                  </a:lnTo>
                  <a:lnTo>
                    <a:pt x="115283" y="203084"/>
                  </a:lnTo>
                  <a:lnTo>
                    <a:pt x="104460" y="205858"/>
                  </a:lnTo>
                  <a:lnTo>
                    <a:pt x="94264" y="209901"/>
                  </a:lnTo>
                  <a:lnTo>
                    <a:pt x="84904" y="214747"/>
                  </a:lnTo>
                  <a:lnTo>
                    <a:pt x="75478" y="220471"/>
                  </a:lnTo>
                  <a:lnTo>
                    <a:pt x="64047" y="228686"/>
                  </a:lnTo>
                  <a:lnTo>
                    <a:pt x="47291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036996" y="3416505"/>
              <a:ext cx="237782" cy="665363"/>
            </a:xfrm>
            <a:custGeom>
              <a:avLst/>
              <a:gdLst/>
              <a:ahLst/>
              <a:cxnLst/>
              <a:rect l="0" t="0" r="0" b="0"/>
              <a:pathLst>
                <a:path w="237782" h="665363">
                  <a:moveTo>
                    <a:pt x="237781" y="78956"/>
                  </a:moveTo>
                  <a:lnTo>
                    <a:pt x="229046" y="84890"/>
                  </a:lnTo>
                  <a:lnTo>
                    <a:pt x="221340" y="91095"/>
                  </a:lnTo>
                  <a:lnTo>
                    <a:pt x="213938" y="98191"/>
                  </a:lnTo>
                  <a:lnTo>
                    <a:pt x="206677" y="106131"/>
                  </a:lnTo>
                  <a:lnTo>
                    <a:pt x="199499" y="114777"/>
                  </a:lnTo>
                  <a:lnTo>
                    <a:pt x="192369" y="123976"/>
                  </a:lnTo>
                  <a:lnTo>
                    <a:pt x="185106" y="133749"/>
                  </a:lnTo>
                  <a:lnTo>
                    <a:pt x="177390" y="144286"/>
                  </a:lnTo>
                  <a:lnTo>
                    <a:pt x="169095" y="155628"/>
                  </a:lnTo>
                  <a:lnTo>
                    <a:pt x="160575" y="167514"/>
                  </a:lnTo>
                  <a:lnTo>
                    <a:pt x="152542" y="179492"/>
                  </a:lnTo>
                  <a:lnTo>
                    <a:pt x="145354" y="191299"/>
                  </a:lnTo>
                  <a:lnTo>
                    <a:pt x="138716" y="203176"/>
                  </a:lnTo>
                  <a:lnTo>
                    <a:pt x="131884" y="215749"/>
                  </a:lnTo>
                  <a:lnTo>
                    <a:pt x="124439" y="229322"/>
                  </a:lnTo>
                  <a:lnTo>
                    <a:pt x="116453" y="243880"/>
                  </a:lnTo>
                  <a:lnTo>
                    <a:pt x="108313" y="259262"/>
                  </a:lnTo>
                  <a:lnTo>
                    <a:pt x="100282" y="275273"/>
                  </a:lnTo>
                  <a:lnTo>
                    <a:pt x="92618" y="291414"/>
                  </a:lnTo>
                  <a:lnTo>
                    <a:pt x="85631" y="306938"/>
                  </a:lnTo>
                  <a:lnTo>
                    <a:pt x="79414" y="321478"/>
                  </a:lnTo>
                  <a:lnTo>
                    <a:pt x="73733" y="334867"/>
                  </a:lnTo>
                  <a:lnTo>
                    <a:pt x="68143" y="346947"/>
                  </a:lnTo>
                  <a:lnTo>
                    <a:pt x="62381" y="357782"/>
                  </a:lnTo>
                  <a:lnTo>
                    <a:pt x="56526" y="367738"/>
                  </a:lnTo>
                  <a:lnTo>
                    <a:pt x="50894" y="377361"/>
                  </a:lnTo>
                  <a:lnTo>
                    <a:pt x="45660" y="386992"/>
                  </a:lnTo>
                  <a:lnTo>
                    <a:pt x="40841" y="396769"/>
                  </a:lnTo>
                  <a:lnTo>
                    <a:pt x="36377" y="406721"/>
                  </a:lnTo>
                  <a:lnTo>
                    <a:pt x="32191" y="416835"/>
                  </a:lnTo>
                  <a:lnTo>
                    <a:pt x="28211" y="427408"/>
                  </a:lnTo>
                  <a:lnTo>
                    <a:pt x="24377" y="439024"/>
                  </a:lnTo>
                  <a:lnTo>
                    <a:pt x="20652" y="451909"/>
                  </a:lnTo>
                  <a:lnTo>
                    <a:pt x="17166" y="465817"/>
                  </a:lnTo>
                  <a:lnTo>
                    <a:pt x="14203" y="480224"/>
                  </a:lnTo>
                  <a:lnTo>
                    <a:pt x="11879" y="494770"/>
                  </a:lnTo>
                  <a:lnTo>
                    <a:pt x="10150" y="509453"/>
                  </a:lnTo>
                  <a:lnTo>
                    <a:pt x="8906" y="524521"/>
                  </a:lnTo>
                  <a:lnTo>
                    <a:pt x="8037" y="540092"/>
                  </a:lnTo>
                  <a:lnTo>
                    <a:pt x="7605" y="555819"/>
                  </a:lnTo>
                  <a:lnTo>
                    <a:pt x="7839" y="571005"/>
                  </a:lnTo>
                  <a:lnTo>
                    <a:pt x="8816" y="585296"/>
                  </a:lnTo>
                  <a:lnTo>
                    <a:pt x="10624" y="598672"/>
                  </a:lnTo>
                  <a:lnTo>
                    <a:pt x="13441" y="611269"/>
                  </a:lnTo>
                  <a:lnTo>
                    <a:pt x="17268" y="623252"/>
                  </a:lnTo>
                  <a:lnTo>
                    <a:pt x="22128" y="634453"/>
                  </a:lnTo>
                  <a:lnTo>
                    <a:pt x="28138" y="644384"/>
                  </a:lnTo>
                  <a:lnTo>
                    <a:pt x="35256" y="652869"/>
                  </a:lnTo>
                  <a:lnTo>
                    <a:pt x="43305" y="659551"/>
                  </a:lnTo>
                  <a:lnTo>
                    <a:pt x="52079" y="663759"/>
                  </a:lnTo>
                  <a:lnTo>
                    <a:pt x="61387" y="665362"/>
                  </a:lnTo>
                  <a:lnTo>
                    <a:pt x="71076" y="664675"/>
                  </a:lnTo>
                  <a:lnTo>
                    <a:pt x="81033" y="662171"/>
                  </a:lnTo>
                  <a:lnTo>
                    <a:pt x="91170" y="658302"/>
                  </a:lnTo>
                  <a:lnTo>
                    <a:pt x="101264" y="653285"/>
                  </a:lnTo>
                  <a:lnTo>
                    <a:pt x="110969" y="647104"/>
                  </a:lnTo>
                  <a:lnTo>
                    <a:pt x="120126" y="639835"/>
                  </a:lnTo>
                  <a:lnTo>
                    <a:pt x="128750" y="631498"/>
                  </a:lnTo>
                  <a:lnTo>
                    <a:pt x="136930" y="621993"/>
                  </a:lnTo>
                  <a:lnTo>
                    <a:pt x="144762" y="611376"/>
                  </a:lnTo>
                  <a:lnTo>
                    <a:pt x="152176" y="599992"/>
                  </a:lnTo>
                  <a:lnTo>
                    <a:pt x="158936" y="588358"/>
                  </a:lnTo>
                  <a:lnTo>
                    <a:pt x="164962" y="576790"/>
                  </a:lnTo>
                  <a:lnTo>
                    <a:pt x="170162" y="565243"/>
                  </a:lnTo>
                  <a:lnTo>
                    <a:pt x="174357" y="553425"/>
                  </a:lnTo>
                  <a:lnTo>
                    <a:pt x="177543" y="541172"/>
                  </a:lnTo>
                  <a:lnTo>
                    <a:pt x="179699" y="528315"/>
                  </a:lnTo>
                  <a:lnTo>
                    <a:pt x="180706" y="514612"/>
                  </a:lnTo>
                  <a:lnTo>
                    <a:pt x="180606" y="500026"/>
                  </a:lnTo>
                  <a:lnTo>
                    <a:pt x="179574" y="484992"/>
                  </a:lnTo>
                  <a:lnTo>
                    <a:pt x="177819" y="470286"/>
                  </a:lnTo>
                  <a:lnTo>
                    <a:pt x="175525" y="456330"/>
                  </a:lnTo>
                  <a:lnTo>
                    <a:pt x="172682" y="443351"/>
                  </a:lnTo>
                  <a:lnTo>
                    <a:pt x="169095" y="431553"/>
                  </a:lnTo>
                  <a:lnTo>
                    <a:pt x="164720" y="420911"/>
                  </a:lnTo>
                  <a:lnTo>
                    <a:pt x="159646" y="411086"/>
                  </a:lnTo>
                  <a:lnTo>
                    <a:pt x="154016" y="401552"/>
                  </a:lnTo>
                  <a:lnTo>
                    <a:pt x="147968" y="391980"/>
                  </a:lnTo>
                  <a:lnTo>
                    <a:pt x="141619" y="382243"/>
                  </a:lnTo>
                  <a:lnTo>
                    <a:pt x="135058" y="372318"/>
                  </a:lnTo>
                  <a:lnTo>
                    <a:pt x="128345" y="362236"/>
                  </a:lnTo>
                  <a:lnTo>
                    <a:pt x="121362" y="352193"/>
                  </a:lnTo>
                  <a:lnTo>
                    <a:pt x="113836" y="342531"/>
                  </a:lnTo>
                  <a:lnTo>
                    <a:pt x="105663" y="333400"/>
                  </a:lnTo>
                  <a:lnTo>
                    <a:pt x="97055" y="324627"/>
                  </a:lnTo>
                  <a:lnTo>
                    <a:pt x="88431" y="315816"/>
                  </a:lnTo>
                  <a:lnTo>
                    <a:pt x="80038" y="306742"/>
                  </a:lnTo>
                  <a:lnTo>
                    <a:pt x="71945" y="297510"/>
                  </a:lnTo>
                  <a:lnTo>
                    <a:pt x="64130" y="288459"/>
                  </a:lnTo>
                  <a:lnTo>
                    <a:pt x="56541" y="279767"/>
                  </a:lnTo>
                  <a:lnTo>
                    <a:pt x="49123" y="271133"/>
                  </a:lnTo>
                  <a:lnTo>
                    <a:pt x="41828" y="261889"/>
                  </a:lnTo>
                  <a:lnTo>
                    <a:pt x="34626" y="251706"/>
                  </a:lnTo>
                  <a:lnTo>
                    <a:pt x="27652" y="240578"/>
                  </a:lnTo>
                  <a:lnTo>
                    <a:pt x="21194" y="228650"/>
                  </a:lnTo>
                  <a:lnTo>
                    <a:pt x="15375" y="216100"/>
                  </a:lnTo>
                  <a:lnTo>
                    <a:pt x="10315" y="202925"/>
                  </a:lnTo>
                  <a:lnTo>
                    <a:pt x="6215" y="188950"/>
                  </a:lnTo>
                  <a:lnTo>
                    <a:pt x="3092" y="174153"/>
                  </a:lnTo>
                  <a:lnTo>
                    <a:pt x="978" y="158963"/>
                  </a:lnTo>
                  <a:lnTo>
                    <a:pt x="0" y="144147"/>
                  </a:lnTo>
                  <a:lnTo>
                    <a:pt x="119" y="130108"/>
                  </a:lnTo>
                  <a:lnTo>
                    <a:pt x="1164" y="116902"/>
                  </a:lnTo>
                  <a:lnTo>
                    <a:pt x="2927" y="104420"/>
                  </a:lnTo>
                  <a:lnTo>
                    <a:pt x="5227" y="92508"/>
                  </a:lnTo>
                  <a:lnTo>
                    <a:pt x="8075" y="81186"/>
                  </a:lnTo>
                  <a:lnTo>
                    <a:pt x="11663" y="70642"/>
                  </a:lnTo>
                  <a:lnTo>
                    <a:pt x="16045" y="60913"/>
                  </a:lnTo>
                  <a:lnTo>
                    <a:pt x="21293" y="51903"/>
                  </a:lnTo>
                  <a:lnTo>
                    <a:pt x="27573" y="43464"/>
                  </a:lnTo>
                  <a:lnTo>
                    <a:pt x="34874" y="35457"/>
                  </a:lnTo>
                  <a:lnTo>
                    <a:pt x="43048" y="27927"/>
                  </a:lnTo>
                  <a:lnTo>
                    <a:pt x="51906" y="21088"/>
                  </a:lnTo>
                  <a:lnTo>
                    <a:pt x="61276" y="15009"/>
                  </a:lnTo>
                  <a:lnTo>
                    <a:pt x="71176" y="9775"/>
                  </a:lnTo>
                  <a:lnTo>
                    <a:pt x="81807" y="5557"/>
                  </a:lnTo>
                  <a:lnTo>
                    <a:pt x="93209" y="2359"/>
                  </a:lnTo>
                  <a:lnTo>
                    <a:pt x="104968" y="365"/>
                  </a:lnTo>
                  <a:lnTo>
                    <a:pt x="116329" y="0"/>
                  </a:lnTo>
                  <a:lnTo>
                    <a:pt x="126889" y="1353"/>
                  </a:lnTo>
                  <a:lnTo>
                    <a:pt x="136437" y="4380"/>
                  </a:lnTo>
                  <a:lnTo>
                    <a:pt x="144778" y="9078"/>
                  </a:lnTo>
                  <a:lnTo>
                    <a:pt x="151941" y="15275"/>
                  </a:lnTo>
                  <a:lnTo>
                    <a:pt x="158109" y="22688"/>
                  </a:lnTo>
                  <a:lnTo>
                    <a:pt x="163501" y="31027"/>
                  </a:lnTo>
                  <a:lnTo>
                    <a:pt x="168316" y="40039"/>
                  </a:lnTo>
                  <a:lnTo>
                    <a:pt x="172567" y="49650"/>
                  </a:lnTo>
                  <a:lnTo>
                    <a:pt x="176504" y="61209"/>
                  </a:lnTo>
                  <a:lnTo>
                    <a:pt x="180478" y="79080"/>
                  </a:lnTo>
                  <a:lnTo>
                    <a:pt x="185138" y="1105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615005" y="3148589"/>
              <a:ext cx="1479482" cy="1231128"/>
            </a:xfrm>
            <a:custGeom>
              <a:avLst/>
              <a:gdLst/>
              <a:ahLst/>
              <a:cxnLst/>
              <a:rect l="0" t="0" r="0" b="0"/>
              <a:pathLst>
                <a:path w="1479482" h="1231128">
                  <a:moveTo>
                    <a:pt x="449202" y="125773"/>
                  </a:moveTo>
                  <a:lnTo>
                    <a:pt x="440401" y="128707"/>
                  </a:lnTo>
                  <a:lnTo>
                    <a:pt x="432055" y="131489"/>
                  </a:lnTo>
                  <a:lnTo>
                    <a:pt x="423351" y="134398"/>
                  </a:lnTo>
                  <a:lnTo>
                    <a:pt x="414057" y="137784"/>
                  </a:lnTo>
                  <a:lnTo>
                    <a:pt x="403914" y="142246"/>
                  </a:lnTo>
                  <a:lnTo>
                    <a:pt x="392864" y="148016"/>
                  </a:lnTo>
                  <a:lnTo>
                    <a:pt x="380852" y="155005"/>
                  </a:lnTo>
                  <a:lnTo>
                    <a:pt x="367733" y="162990"/>
                  </a:lnTo>
                  <a:lnTo>
                    <a:pt x="353551" y="171726"/>
                  </a:lnTo>
                  <a:lnTo>
                    <a:pt x="338961" y="180844"/>
                  </a:lnTo>
                  <a:lnTo>
                    <a:pt x="325088" y="189878"/>
                  </a:lnTo>
                  <a:lnTo>
                    <a:pt x="312499" y="198577"/>
                  </a:lnTo>
                  <a:lnTo>
                    <a:pt x="301082" y="206891"/>
                  </a:lnTo>
                  <a:lnTo>
                    <a:pt x="290340" y="214861"/>
                  </a:lnTo>
                  <a:lnTo>
                    <a:pt x="279885" y="222562"/>
                  </a:lnTo>
                  <a:lnTo>
                    <a:pt x="269352" y="230227"/>
                  </a:lnTo>
                  <a:lnTo>
                    <a:pt x="258347" y="238220"/>
                  </a:lnTo>
                  <a:lnTo>
                    <a:pt x="246718" y="246715"/>
                  </a:lnTo>
                  <a:lnTo>
                    <a:pt x="234819" y="255710"/>
                  </a:lnTo>
                  <a:lnTo>
                    <a:pt x="223372" y="265128"/>
                  </a:lnTo>
                  <a:lnTo>
                    <a:pt x="212746" y="274866"/>
                  </a:lnTo>
                  <a:lnTo>
                    <a:pt x="202818" y="284677"/>
                  </a:lnTo>
                  <a:lnTo>
                    <a:pt x="193157" y="294183"/>
                  </a:lnTo>
                  <a:lnTo>
                    <a:pt x="183476" y="303208"/>
                  </a:lnTo>
                  <a:lnTo>
                    <a:pt x="173821" y="311912"/>
                  </a:lnTo>
                  <a:lnTo>
                    <a:pt x="164478" y="320675"/>
                  </a:lnTo>
                  <a:lnTo>
                    <a:pt x="155596" y="329723"/>
                  </a:lnTo>
                  <a:lnTo>
                    <a:pt x="147172" y="339107"/>
                  </a:lnTo>
                  <a:lnTo>
                    <a:pt x="139135" y="348792"/>
                  </a:lnTo>
                  <a:lnTo>
                    <a:pt x="131400" y="358719"/>
                  </a:lnTo>
                  <a:lnTo>
                    <a:pt x="124054" y="368826"/>
                  </a:lnTo>
                  <a:lnTo>
                    <a:pt x="117340" y="379065"/>
                  </a:lnTo>
                  <a:lnTo>
                    <a:pt x="111337" y="389400"/>
                  </a:lnTo>
                  <a:lnTo>
                    <a:pt x="105813" y="399967"/>
                  </a:lnTo>
                  <a:lnTo>
                    <a:pt x="100335" y="411054"/>
                  </a:lnTo>
                  <a:lnTo>
                    <a:pt x="94647" y="422770"/>
                  </a:lnTo>
                  <a:lnTo>
                    <a:pt x="88672" y="434910"/>
                  </a:lnTo>
                  <a:lnTo>
                    <a:pt x="82429" y="447059"/>
                  </a:lnTo>
                  <a:lnTo>
                    <a:pt x="75971" y="458976"/>
                  </a:lnTo>
                  <a:lnTo>
                    <a:pt x="69516" y="470758"/>
                  </a:lnTo>
                  <a:lnTo>
                    <a:pt x="63415" y="482735"/>
                  </a:lnTo>
                  <a:lnTo>
                    <a:pt x="57834" y="495085"/>
                  </a:lnTo>
                  <a:lnTo>
                    <a:pt x="52766" y="507667"/>
                  </a:lnTo>
                  <a:lnTo>
                    <a:pt x="48128" y="520120"/>
                  </a:lnTo>
                  <a:lnTo>
                    <a:pt x="43823" y="532246"/>
                  </a:lnTo>
                  <a:lnTo>
                    <a:pt x="39760" y="544169"/>
                  </a:lnTo>
                  <a:lnTo>
                    <a:pt x="35871" y="556241"/>
                  </a:lnTo>
                  <a:lnTo>
                    <a:pt x="32103" y="568659"/>
                  </a:lnTo>
                  <a:lnTo>
                    <a:pt x="28419" y="581457"/>
                  </a:lnTo>
                  <a:lnTo>
                    <a:pt x="24792" y="594588"/>
                  </a:lnTo>
                  <a:lnTo>
                    <a:pt x="21203" y="607977"/>
                  </a:lnTo>
                  <a:lnTo>
                    <a:pt x="17640" y="621392"/>
                  </a:lnTo>
                  <a:lnTo>
                    <a:pt x="14095" y="634472"/>
                  </a:lnTo>
                  <a:lnTo>
                    <a:pt x="10566" y="647060"/>
                  </a:lnTo>
                  <a:lnTo>
                    <a:pt x="7214" y="659647"/>
                  </a:lnTo>
                  <a:lnTo>
                    <a:pt x="4342" y="673237"/>
                  </a:lnTo>
                  <a:lnTo>
                    <a:pt x="2084" y="688301"/>
                  </a:lnTo>
                  <a:lnTo>
                    <a:pt x="568" y="704335"/>
                  </a:lnTo>
                  <a:lnTo>
                    <a:pt x="0" y="720183"/>
                  </a:lnTo>
                  <a:lnTo>
                    <a:pt x="398" y="735190"/>
                  </a:lnTo>
                  <a:lnTo>
                    <a:pt x="1631" y="749689"/>
                  </a:lnTo>
                  <a:lnTo>
                    <a:pt x="3521" y="764703"/>
                  </a:lnTo>
                  <a:lnTo>
                    <a:pt x="5901" y="780790"/>
                  </a:lnTo>
                  <a:lnTo>
                    <a:pt x="8633" y="797544"/>
                  </a:lnTo>
                  <a:lnTo>
                    <a:pt x="11612" y="813891"/>
                  </a:lnTo>
                  <a:lnTo>
                    <a:pt x="14761" y="829225"/>
                  </a:lnTo>
                  <a:lnTo>
                    <a:pt x="18028" y="843437"/>
                  </a:lnTo>
                  <a:lnTo>
                    <a:pt x="21374" y="856662"/>
                  </a:lnTo>
                  <a:lnTo>
                    <a:pt x="24774" y="869109"/>
                  </a:lnTo>
                  <a:lnTo>
                    <a:pt x="28210" y="880976"/>
                  </a:lnTo>
                  <a:lnTo>
                    <a:pt x="31670" y="892426"/>
                  </a:lnTo>
                  <a:lnTo>
                    <a:pt x="35156" y="903591"/>
                  </a:lnTo>
                  <a:lnTo>
                    <a:pt x="38989" y="914892"/>
                  </a:lnTo>
                  <a:lnTo>
                    <a:pt x="43781" y="927005"/>
                  </a:lnTo>
                  <a:lnTo>
                    <a:pt x="49783" y="940219"/>
                  </a:lnTo>
                  <a:lnTo>
                    <a:pt x="56764" y="954011"/>
                  </a:lnTo>
                  <a:lnTo>
                    <a:pt x="64214" y="967274"/>
                  </a:lnTo>
                  <a:lnTo>
                    <a:pt x="71784" y="979422"/>
                  </a:lnTo>
                  <a:lnTo>
                    <a:pt x="79475" y="990695"/>
                  </a:lnTo>
                  <a:lnTo>
                    <a:pt x="87544" y="1001866"/>
                  </a:lnTo>
                  <a:lnTo>
                    <a:pt x="96118" y="1013414"/>
                  </a:lnTo>
                  <a:lnTo>
                    <a:pt x="105180" y="1025324"/>
                  </a:lnTo>
                  <a:lnTo>
                    <a:pt x="114650" y="1037259"/>
                  </a:lnTo>
                  <a:lnTo>
                    <a:pt x="124436" y="1049000"/>
                  </a:lnTo>
                  <a:lnTo>
                    <a:pt x="134620" y="1060479"/>
                  </a:lnTo>
                  <a:lnTo>
                    <a:pt x="145441" y="1071713"/>
                  </a:lnTo>
                  <a:lnTo>
                    <a:pt x="156976" y="1082744"/>
                  </a:lnTo>
                  <a:lnTo>
                    <a:pt x="168994" y="1093455"/>
                  </a:lnTo>
                  <a:lnTo>
                    <a:pt x="181060" y="1103581"/>
                  </a:lnTo>
                  <a:lnTo>
                    <a:pt x="192918" y="1113024"/>
                  </a:lnTo>
                  <a:lnTo>
                    <a:pt x="204489" y="1121841"/>
                  </a:lnTo>
                  <a:lnTo>
                    <a:pt x="215792" y="1130150"/>
                  </a:lnTo>
                  <a:lnTo>
                    <a:pt x="226877" y="1138071"/>
                  </a:lnTo>
                  <a:lnTo>
                    <a:pt x="237796" y="1145543"/>
                  </a:lnTo>
                  <a:lnTo>
                    <a:pt x="248593" y="1152342"/>
                  </a:lnTo>
                  <a:lnTo>
                    <a:pt x="259306" y="1158398"/>
                  </a:lnTo>
                  <a:lnTo>
                    <a:pt x="269960" y="1163789"/>
                  </a:lnTo>
                  <a:lnTo>
                    <a:pt x="280573" y="1168644"/>
                  </a:lnTo>
                  <a:lnTo>
                    <a:pt x="291159" y="1173096"/>
                  </a:lnTo>
                  <a:lnTo>
                    <a:pt x="301726" y="1177256"/>
                  </a:lnTo>
                  <a:lnTo>
                    <a:pt x="312280" y="1181210"/>
                  </a:lnTo>
                  <a:lnTo>
                    <a:pt x="322826" y="1185022"/>
                  </a:lnTo>
                  <a:lnTo>
                    <a:pt x="333365" y="1188735"/>
                  </a:lnTo>
                  <a:lnTo>
                    <a:pt x="343902" y="1192382"/>
                  </a:lnTo>
                  <a:lnTo>
                    <a:pt x="354435" y="1195984"/>
                  </a:lnTo>
                  <a:lnTo>
                    <a:pt x="364967" y="1199556"/>
                  </a:lnTo>
                  <a:lnTo>
                    <a:pt x="375498" y="1203106"/>
                  </a:lnTo>
                  <a:lnTo>
                    <a:pt x="386032" y="1206639"/>
                  </a:lnTo>
                  <a:lnTo>
                    <a:pt x="396734" y="1209994"/>
                  </a:lnTo>
                  <a:lnTo>
                    <a:pt x="407912" y="1212868"/>
                  </a:lnTo>
                  <a:lnTo>
                    <a:pt x="419690" y="1215137"/>
                  </a:lnTo>
                  <a:lnTo>
                    <a:pt x="431871" y="1216999"/>
                  </a:lnTo>
                  <a:lnTo>
                    <a:pt x="444048" y="1218864"/>
                  </a:lnTo>
                  <a:lnTo>
                    <a:pt x="455984" y="1220969"/>
                  </a:lnTo>
                  <a:lnTo>
                    <a:pt x="467778" y="1223214"/>
                  </a:lnTo>
                  <a:lnTo>
                    <a:pt x="479763" y="1225268"/>
                  </a:lnTo>
                  <a:lnTo>
                    <a:pt x="492137" y="1226947"/>
                  </a:lnTo>
                  <a:lnTo>
                    <a:pt x="505415" y="1228227"/>
                  </a:lnTo>
                  <a:lnTo>
                    <a:pt x="520464" y="1229161"/>
                  </a:lnTo>
                  <a:lnTo>
                    <a:pt x="537599" y="1229823"/>
                  </a:lnTo>
                  <a:lnTo>
                    <a:pt x="556653" y="1230285"/>
                  </a:lnTo>
                  <a:lnTo>
                    <a:pt x="577262" y="1230603"/>
                  </a:lnTo>
                  <a:lnTo>
                    <a:pt x="599048" y="1230819"/>
                  </a:lnTo>
                  <a:lnTo>
                    <a:pt x="621521" y="1230966"/>
                  </a:lnTo>
                  <a:lnTo>
                    <a:pt x="644125" y="1231064"/>
                  </a:lnTo>
                  <a:lnTo>
                    <a:pt x="666536" y="1231127"/>
                  </a:lnTo>
                  <a:lnTo>
                    <a:pt x="688329" y="1230999"/>
                  </a:lnTo>
                  <a:lnTo>
                    <a:pt x="708896" y="1230380"/>
                  </a:lnTo>
                  <a:lnTo>
                    <a:pt x="728022" y="1229147"/>
                  </a:lnTo>
                  <a:lnTo>
                    <a:pt x="745664" y="1227335"/>
                  </a:lnTo>
                  <a:lnTo>
                    <a:pt x="761762" y="1225047"/>
                  </a:lnTo>
                  <a:lnTo>
                    <a:pt x="776466" y="1222397"/>
                  </a:lnTo>
                  <a:lnTo>
                    <a:pt x="790683" y="1219482"/>
                  </a:lnTo>
                  <a:lnTo>
                    <a:pt x="805917" y="1216381"/>
                  </a:lnTo>
                  <a:lnTo>
                    <a:pt x="822904" y="1213148"/>
                  </a:lnTo>
                  <a:lnTo>
                    <a:pt x="841048" y="1209826"/>
                  </a:lnTo>
                  <a:lnTo>
                    <a:pt x="858852" y="1206443"/>
                  </a:lnTo>
                  <a:lnTo>
                    <a:pt x="875454" y="1203018"/>
                  </a:lnTo>
                  <a:lnTo>
                    <a:pt x="890664" y="1199566"/>
                  </a:lnTo>
                  <a:lnTo>
                    <a:pt x="904634" y="1196095"/>
                  </a:lnTo>
                  <a:lnTo>
                    <a:pt x="917615" y="1192610"/>
                  </a:lnTo>
                  <a:lnTo>
                    <a:pt x="929857" y="1189118"/>
                  </a:lnTo>
                  <a:lnTo>
                    <a:pt x="941567" y="1185619"/>
                  </a:lnTo>
                  <a:lnTo>
                    <a:pt x="952902" y="1182117"/>
                  </a:lnTo>
                  <a:lnTo>
                    <a:pt x="963977" y="1178613"/>
                  </a:lnTo>
                  <a:lnTo>
                    <a:pt x="974875" y="1175107"/>
                  </a:lnTo>
                  <a:lnTo>
                    <a:pt x="985651" y="1171600"/>
                  </a:lnTo>
                  <a:lnTo>
                    <a:pt x="996347" y="1168092"/>
                  </a:lnTo>
                  <a:lnTo>
                    <a:pt x="1006987" y="1164583"/>
                  </a:lnTo>
                  <a:lnTo>
                    <a:pt x="1017591" y="1161075"/>
                  </a:lnTo>
                  <a:lnTo>
                    <a:pt x="1028169" y="1157565"/>
                  </a:lnTo>
                  <a:lnTo>
                    <a:pt x="1038731" y="1154056"/>
                  </a:lnTo>
                  <a:lnTo>
                    <a:pt x="1049282" y="1150542"/>
                  </a:lnTo>
                  <a:lnTo>
                    <a:pt x="1059825" y="1146860"/>
                  </a:lnTo>
                  <a:lnTo>
                    <a:pt x="1070364" y="1142702"/>
                  </a:lnTo>
                  <a:lnTo>
                    <a:pt x="1080898" y="1137944"/>
                  </a:lnTo>
                  <a:lnTo>
                    <a:pt x="1091431" y="1132782"/>
                  </a:lnTo>
                  <a:lnTo>
                    <a:pt x="1101963" y="1127625"/>
                  </a:lnTo>
                  <a:lnTo>
                    <a:pt x="1112493" y="1122712"/>
                  </a:lnTo>
                  <a:lnTo>
                    <a:pt x="1123023" y="1118110"/>
                  </a:lnTo>
                  <a:lnTo>
                    <a:pt x="1133553" y="1113792"/>
                  </a:lnTo>
                  <a:lnTo>
                    <a:pt x="1144077" y="1109700"/>
                  </a:lnTo>
                  <a:lnTo>
                    <a:pt x="1154433" y="1105612"/>
                  </a:lnTo>
                  <a:lnTo>
                    <a:pt x="1164313" y="1101176"/>
                  </a:lnTo>
                  <a:lnTo>
                    <a:pt x="1173594" y="1096222"/>
                  </a:lnTo>
                  <a:lnTo>
                    <a:pt x="1182470" y="1090757"/>
                  </a:lnTo>
                  <a:lnTo>
                    <a:pt x="1191351" y="1084863"/>
                  </a:lnTo>
                  <a:lnTo>
                    <a:pt x="1200471" y="1078639"/>
                  </a:lnTo>
                  <a:lnTo>
                    <a:pt x="1209734" y="1072172"/>
                  </a:lnTo>
                  <a:lnTo>
                    <a:pt x="1218807" y="1065531"/>
                  </a:lnTo>
                  <a:lnTo>
                    <a:pt x="1227503" y="1058770"/>
                  </a:lnTo>
                  <a:lnTo>
                    <a:pt x="1235802" y="1051925"/>
                  </a:lnTo>
                  <a:lnTo>
                    <a:pt x="1243754" y="1045024"/>
                  </a:lnTo>
                  <a:lnTo>
                    <a:pt x="1251435" y="1038083"/>
                  </a:lnTo>
                  <a:lnTo>
                    <a:pt x="1258916" y="1031117"/>
                  </a:lnTo>
                  <a:lnTo>
                    <a:pt x="1266252" y="1024134"/>
                  </a:lnTo>
                  <a:lnTo>
                    <a:pt x="1273488" y="1017138"/>
                  </a:lnTo>
                  <a:lnTo>
                    <a:pt x="1280653" y="1010136"/>
                  </a:lnTo>
                  <a:lnTo>
                    <a:pt x="1287771" y="1003127"/>
                  </a:lnTo>
                  <a:lnTo>
                    <a:pt x="1294857" y="996115"/>
                  </a:lnTo>
                  <a:lnTo>
                    <a:pt x="1301920" y="989101"/>
                  </a:lnTo>
                  <a:lnTo>
                    <a:pt x="1308969" y="982085"/>
                  </a:lnTo>
                  <a:lnTo>
                    <a:pt x="1316008" y="975068"/>
                  </a:lnTo>
                  <a:lnTo>
                    <a:pt x="1323040" y="968050"/>
                  </a:lnTo>
                  <a:lnTo>
                    <a:pt x="1330068" y="961033"/>
                  </a:lnTo>
                  <a:lnTo>
                    <a:pt x="1337094" y="954009"/>
                  </a:lnTo>
                  <a:lnTo>
                    <a:pt x="1344117" y="946818"/>
                  </a:lnTo>
                  <a:lnTo>
                    <a:pt x="1351138" y="939151"/>
                  </a:lnTo>
                  <a:lnTo>
                    <a:pt x="1358159" y="930874"/>
                  </a:lnTo>
                  <a:lnTo>
                    <a:pt x="1365179" y="921857"/>
                  </a:lnTo>
                  <a:lnTo>
                    <a:pt x="1372199" y="911893"/>
                  </a:lnTo>
                  <a:lnTo>
                    <a:pt x="1379219" y="900969"/>
                  </a:lnTo>
                  <a:lnTo>
                    <a:pt x="1386237" y="889380"/>
                  </a:lnTo>
                  <a:lnTo>
                    <a:pt x="1393256" y="877608"/>
                  </a:lnTo>
                  <a:lnTo>
                    <a:pt x="1400271" y="865943"/>
                  </a:lnTo>
                  <a:lnTo>
                    <a:pt x="1407118" y="854162"/>
                  </a:lnTo>
                  <a:lnTo>
                    <a:pt x="1413489" y="841655"/>
                  </a:lnTo>
                  <a:lnTo>
                    <a:pt x="1419259" y="828126"/>
                  </a:lnTo>
                  <a:lnTo>
                    <a:pt x="1424625" y="813597"/>
                  </a:lnTo>
                  <a:lnTo>
                    <a:pt x="1429996" y="798235"/>
                  </a:lnTo>
                  <a:lnTo>
                    <a:pt x="1435607" y="782228"/>
                  </a:lnTo>
                  <a:lnTo>
                    <a:pt x="1441361" y="765751"/>
                  </a:lnTo>
                  <a:lnTo>
                    <a:pt x="1446924" y="748937"/>
                  </a:lnTo>
                  <a:lnTo>
                    <a:pt x="1452111" y="731889"/>
                  </a:lnTo>
                  <a:lnTo>
                    <a:pt x="1456900" y="714679"/>
                  </a:lnTo>
                  <a:lnTo>
                    <a:pt x="1461343" y="697359"/>
                  </a:lnTo>
                  <a:lnTo>
                    <a:pt x="1465510" y="679964"/>
                  </a:lnTo>
                  <a:lnTo>
                    <a:pt x="1469308" y="662520"/>
                  </a:lnTo>
                  <a:lnTo>
                    <a:pt x="1472487" y="645041"/>
                  </a:lnTo>
                  <a:lnTo>
                    <a:pt x="1474960" y="627539"/>
                  </a:lnTo>
                  <a:lnTo>
                    <a:pt x="1476790" y="610022"/>
                  </a:lnTo>
                  <a:lnTo>
                    <a:pt x="1478102" y="592495"/>
                  </a:lnTo>
                  <a:lnTo>
                    <a:pt x="1479018" y="574971"/>
                  </a:lnTo>
                  <a:lnTo>
                    <a:pt x="1479481" y="557778"/>
                  </a:lnTo>
                  <a:lnTo>
                    <a:pt x="1479267" y="541533"/>
                  </a:lnTo>
                  <a:lnTo>
                    <a:pt x="1478309" y="526491"/>
                  </a:lnTo>
                  <a:lnTo>
                    <a:pt x="1476684" y="512425"/>
                  </a:lnTo>
                  <a:lnTo>
                    <a:pt x="1474521" y="498825"/>
                  </a:lnTo>
                  <a:lnTo>
                    <a:pt x="1471956" y="485341"/>
                  </a:lnTo>
                  <a:lnTo>
                    <a:pt x="1469098" y="471979"/>
                  </a:lnTo>
                  <a:lnTo>
                    <a:pt x="1466033" y="458993"/>
                  </a:lnTo>
                  <a:lnTo>
                    <a:pt x="1462822" y="446502"/>
                  </a:lnTo>
                  <a:lnTo>
                    <a:pt x="1459343" y="434163"/>
                  </a:lnTo>
                  <a:lnTo>
                    <a:pt x="1455323" y="421279"/>
                  </a:lnTo>
                  <a:lnTo>
                    <a:pt x="1450653" y="407502"/>
                  </a:lnTo>
                  <a:lnTo>
                    <a:pt x="1445380" y="392977"/>
                  </a:lnTo>
                  <a:lnTo>
                    <a:pt x="1439615" y="378149"/>
                  </a:lnTo>
                  <a:lnTo>
                    <a:pt x="1433478" y="363320"/>
                  </a:lnTo>
                  <a:lnTo>
                    <a:pt x="1427068" y="348617"/>
                  </a:lnTo>
                  <a:lnTo>
                    <a:pt x="1420466" y="334066"/>
                  </a:lnTo>
                  <a:lnTo>
                    <a:pt x="1413731" y="319660"/>
                  </a:lnTo>
                  <a:lnTo>
                    <a:pt x="1406903" y="305699"/>
                  </a:lnTo>
                  <a:lnTo>
                    <a:pt x="1400014" y="292771"/>
                  </a:lnTo>
                  <a:lnTo>
                    <a:pt x="1393082" y="281100"/>
                  </a:lnTo>
                  <a:lnTo>
                    <a:pt x="1386121" y="270280"/>
                  </a:lnTo>
                  <a:lnTo>
                    <a:pt x="1379141" y="259479"/>
                  </a:lnTo>
                  <a:lnTo>
                    <a:pt x="1372148" y="248215"/>
                  </a:lnTo>
                  <a:lnTo>
                    <a:pt x="1365147" y="236681"/>
                  </a:lnTo>
                  <a:lnTo>
                    <a:pt x="1358139" y="225537"/>
                  </a:lnTo>
                  <a:lnTo>
                    <a:pt x="1351118" y="215145"/>
                  </a:lnTo>
                  <a:lnTo>
                    <a:pt x="1343759" y="205387"/>
                  </a:lnTo>
                  <a:lnTo>
                    <a:pt x="1335447" y="195848"/>
                  </a:lnTo>
                  <a:lnTo>
                    <a:pt x="1325933" y="186252"/>
                  </a:lnTo>
                  <a:lnTo>
                    <a:pt x="1315610" y="176655"/>
                  </a:lnTo>
                  <a:lnTo>
                    <a:pt x="1305296" y="167351"/>
                  </a:lnTo>
                  <a:lnTo>
                    <a:pt x="1295472" y="158495"/>
                  </a:lnTo>
                  <a:lnTo>
                    <a:pt x="1286268" y="150089"/>
                  </a:lnTo>
                  <a:lnTo>
                    <a:pt x="1277634" y="142064"/>
                  </a:lnTo>
                  <a:lnTo>
                    <a:pt x="1269445" y="134329"/>
                  </a:lnTo>
                  <a:lnTo>
                    <a:pt x="1261098" y="126643"/>
                  </a:lnTo>
                  <a:lnTo>
                    <a:pt x="1251574" y="118636"/>
                  </a:lnTo>
                  <a:lnTo>
                    <a:pt x="1240413" y="110138"/>
                  </a:lnTo>
                  <a:lnTo>
                    <a:pt x="1227659" y="101309"/>
                  </a:lnTo>
                  <a:lnTo>
                    <a:pt x="1213575" y="92537"/>
                  </a:lnTo>
                  <a:lnTo>
                    <a:pt x="1198483" y="84044"/>
                  </a:lnTo>
                  <a:lnTo>
                    <a:pt x="1183149" y="75885"/>
                  </a:lnTo>
                  <a:lnTo>
                    <a:pt x="1168708" y="68026"/>
                  </a:lnTo>
                  <a:lnTo>
                    <a:pt x="1155697" y="60412"/>
                  </a:lnTo>
                  <a:lnTo>
                    <a:pt x="1143642" y="53146"/>
                  </a:lnTo>
                  <a:lnTo>
                    <a:pt x="1131400" y="46487"/>
                  </a:lnTo>
                  <a:lnTo>
                    <a:pt x="1118312" y="40523"/>
                  </a:lnTo>
                  <a:lnTo>
                    <a:pt x="1104551" y="35196"/>
                  </a:lnTo>
                  <a:lnTo>
                    <a:pt x="1090833" y="30383"/>
                  </a:lnTo>
                  <a:lnTo>
                    <a:pt x="1077581" y="25959"/>
                  </a:lnTo>
                  <a:lnTo>
                    <a:pt x="1064257" y="21818"/>
                  </a:lnTo>
                  <a:lnTo>
                    <a:pt x="1049580" y="17876"/>
                  </a:lnTo>
                  <a:lnTo>
                    <a:pt x="1032932" y="14077"/>
                  </a:lnTo>
                  <a:lnTo>
                    <a:pt x="1014495" y="10542"/>
                  </a:lnTo>
                  <a:lnTo>
                    <a:pt x="994891" y="7547"/>
                  </a:lnTo>
                  <a:lnTo>
                    <a:pt x="974620" y="5201"/>
                  </a:lnTo>
                  <a:lnTo>
                    <a:pt x="953822" y="3457"/>
                  </a:lnTo>
                  <a:lnTo>
                    <a:pt x="932355" y="2204"/>
                  </a:lnTo>
                  <a:lnTo>
                    <a:pt x="910179" y="1323"/>
                  </a:lnTo>
                  <a:lnTo>
                    <a:pt x="887374" y="714"/>
                  </a:lnTo>
                  <a:lnTo>
                    <a:pt x="864067" y="297"/>
                  </a:lnTo>
                  <a:lnTo>
                    <a:pt x="840400" y="18"/>
                  </a:lnTo>
                  <a:lnTo>
                    <a:pt x="817133" y="0"/>
                  </a:lnTo>
                  <a:lnTo>
                    <a:pt x="795575" y="519"/>
                  </a:lnTo>
                  <a:lnTo>
                    <a:pt x="776299" y="1681"/>
                  </a:lnTo>
                  <a:lnTo>
                    <a:pt x="759052" y="3275"/>
                  </a:lnTo>
                  <a:lnTo>
                    <a:pt x="743152" y="4885"/>
                  </a:lnTo>
                  <a:lnTo>
                    <a:pt x="728042" y="6266"/>
                  </a:lnTo>
                  <a:lnTo>
                    <a:pt x="713381" y="7514"/>
                  </a:lnTo>
                  <a:lnTo>
                    <a:pt x="698974" y="8959"/>
                  </a:lnTo>
                  <a:lnTo>
                    <a:pt x="684714" y="10783"/>
                  </a:lnTo>
                  <a:lnTo>
                    <a:pt x="670540" y="13008"/>
                  </a:lnTo>
                  <a:lnTo>
                    <a:pt x="656417" y="15581"/>
                  </a:lnTo>
                  <a:lnTo>
                    <a:pt x="642324" y="18430"/>
                  </a:lnTo>
                  <a:lnTo>
                    <a:pt x="628252" y="21650"/>
                  </a:lnTo>
                  <a:lnTo>
                    <a:pt x="614191" y="25489"/>
                  </a:lnTo>
                  <a:lnTo>
                    <a:pt x="600134" y="30035"/>
                  </a:lnTo>
                  <a:lnTo>
                    <a:pt x="585913" y="35223"/>
                  </a:lnTo>
                  <a:lnTo>
                    <a:pt x="571221" y="40929"/>
                  </a:lnTo>
                  <a:lnTo>
                    <a:pt x="555930" y="47028"/>
                  </a:lnTo>
                  <a:lnTo>
                    <a:pt x="540237" y="53411"/>
                  </a:lnTo>
                  <a:lnTo>
                    <a:pt x="524549" y="59995"/>
                  </a:lnTo>
                  <a:lnTo>
                    <a:pt x="509102" y="66719"/>
                  </a:lnTo>
                  <a:lnTo>
                    <a:pt x="493798" y="73538"/>
                  </a:lnTo>
                  <a:lnTo>
                    <a:pt x="478303" y="80423"/>
                  </a:lnTo>
                  <a:lnTo>
                    <a:pt x="462438" y="87356"/>
                  </a:lnTo>
                  <a:lnTo>
                    <a:pt x="446342" y="94487"/>
                  </a:lnTo>
                  <a:lnTo>
                    <a:pt x="430376" y="102114"/>
                  </a:lnTo>
                  <a:lnTo>
                    <a:pt x="414744" y="110359"/>
                  </a:lnTo>
                  <a:lnTo>
                    <a:pt x="399483" y="119186"/>
                  </a:lnTo>
                  <a:lnTo>
                    <a:pt x="384550" y="128489"/>
                  </a:lnTo>
                  <a:lnTo>
                    <a:pt x="369870" y="138156"/>
                  </a:lnTo>
                  <a:lnTo>
                    <a:pt x="355215" y="148088"/>
                  </a:lnTo>
                  <a:lnTo>
                    <a:pt x="340222" y="158208"/>
                  </a:lnTo>
                  <a:lnTo>
                    <a:pt x="324731" y="168454"/>
                  </a:lnTo>
                  <a:lnTo>
                    <a:pt x="309072" y="178622"/>
                  </a:lnTo>
                  <a:lnTo>
                    <a:pt x="293939" y="188375"/>
                  </a:lnTo>
                  <a:lnTo>
                    <a:pt x="279691" y="197566"/>
                  </a:lnTo>
                  <a:lnTo>
                    <a:pt x="266516" y="206212"/>
                  </a:lnTo>
                  <a:lnTo>
                    <a:pt x="254586" y="214406"/>
                  </a:lnTo>
                  <a:lnTo>
                    <a:pt x="243868" y="222243"/>
                  </a:lnTo>
                  <a:lnTo>
                    <a:pt x="234473" y="229516"/>
                  </a:lnTo>
                  <a:lnTo>
                    <a:pt x="225820" y="236423"/>
                  </a:lnTo>
                  <a:lnTo>
                    <a:pt x="217150" y="243572"/>
                  </a:lnTo>
                  <a:lnTo>
                    <a:pt x="207047" y="2521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544175" y="115813"/>
            <a:ext cx="2835473" cy="736996"/>
            <a:chOff x="544175" y="115813"/>
            <a:chExt cx="2835473" cy="736996"/>
          </a:xfrm>
        </p:grpSpPr>
        <p:sp>
          <p:nvSpPr>
            <p:cNvPr id="2" name="Freeform 1"/>
            <p:cNvSpPr/>
            <p:nvPr/>
          </p:nvSpPr>
          <p:spPr>
            <a:xfrm>
              <a:off x="544175" y="336911"/>
              <a:ext cx="308634" cy="453408"/>
            </a:xfrm>
            <a:custGeom>
              <a:avLst/>
              <a:gdLst/>
              <a:ahLst/>
              <a:cxnLst/>
              <a:rect l="0" t="0" r="0" b="0"/>
              <a:pathLst>
                <a:path w="308634" h="453408">
                  <a:moveTo>
                    <a:pt x="108591" y="0"/>
                  </a:moveTo>
                  <a:lnTo>
                    <a:pt x="102724" y="5868"/>
                  </a:lnTo>
                  <a:lnTo>
                    <a:pt x="97159" y="11432"/>
                  </a:lnTo>
                  <a:lnTo>
                    <a:pt x="91360" y="17232"/>
                  </a:lnTo>
                  <a:lnTo>
                    <a:pt x="85280" y="23312"/>
                  </a:lnTo>
                  <a:lnTo>
                    <a:pt x="78950" y="29642"/>
                  </a:lnTo>
                  <a:lnTo>
                    <a:pt x="72422" y="36175"/>
                  </a:lnTo>
                  <a:lnTo>
                    <a:pt x="65746" y="43024"/>
                  </a:lnTo>
                  <a:lnTo>
                    <a:pt x="58963" y="50455"/>
                  </a:lnTo>
                  <a:lnTo>
                    <a:pt x="52110" y="58565"/>
                  </a:lnTo>
                  <a:lnTo>
                    <a:pt x="45373" y="67300"/>
                  </a:lnTo>
                  <a:lnTo>
                    <a:pt x="39077" y="76542"/>
                  </a:lnTo>
                  <a:lnTo>
                    <a:pt x="33356" y="86163"/>
                  </a:lnTo>
                  <a:lnTo>
                    <a:pt x="28023" y="95894"/>
                  </a:lnTo>
                  <a:lnTo>
                    <a:pt x="22675" y="105347"/>
                  </a:lnTo>
                  <a:lnTo>
                    <a:pt x="17072" y="114275"/>
                  </a:lnTo>
                  <a:lnTo>
                    <a:pt x="11110" y="120681"/>
                  </a:lnTo>
                  <a:lnTo>
                    <a:pt x="5478" y="121784"/>
                  </a:lnTo>
                  <a:lnTo>
                    <a:pt x="1585" y="118249"/>
                  </a:lnTo>
                  <a:lnTo>
                    <a:pt x="0" y="112114"/>
                  </a:lnTo>
                  <a:lnTo>
                    <a:pt x="604" y="104859"/>
                  </a:lnTo>
                  <a:lnTo>
                    <a:pt x="3006" y="97248"/>
                  </a:lnTo>
                  <a:lnTo>
                    <a:pt x="6779" y="89615"/>
                  </a:lnTo>
                  <a:lnTo>
                    <a:pt x="11551" y="82077"/>
                  </a:lnTo>
                  <a:lnTo>
                    <a:pt x="17032" y="74658"/>
                  </a:lnTo>
                  <a:lnTo>
                    <a:pt x="23005" y="67346"/>
                  </a:lnTo>
                  <a:lnTo>
                    <a:pt x="29316" y="60118"/>
                  </a:lnTo>
                  <a:lnTo>
                    <a:pt x="35859" y="52953"/>
                  </a:lnTo>
                  <a:lnTo>
                    <a:pt x="42558" y="45834"/>
                  </a:lnTo>
                  <a:lnTo>
                    <a:pt x="49367" y="38751"/>
                  </a:lnTo>
                  <a:lnTo>
                    <a:pt x="56415" y="31858"/>
                  </a:lnTo>
                  <a:lnTo>
                    <a:pt x="63986" y="25456"/>
                  </a:lnTo>
                  <a:lnTo>
                    <a:pt x="72199" y="19679"/>
                  </a:lnTo>
                  <a:lnTo>
                    <a:pt x="81174" y="14817"/>
                  </a:lnTo>
                  <a:lnTo>
                    <a:pt x="91109" y="11381"/>
                  </a:lnTo>
                  <a:lnTo>
                    <a:pt x="102009" y="9523"/>
                  </a:lnTo>
                  <a:lnTo>
                    <a:pt x="113413" y="9242"/>
                  </a:lnTo>
                  <a:lnTo>
                    <a:pt x="124528" y="10566"/>
                  </a:lnTo>
                  <a:lnTo>
                    <a:pt x="134925" y="13349"/>
                  </a:lnTo>
                  <a:lnTo>
                    <a:pt x="144531" y="17487"/>
                  </a:lnTo>
                  <a:lnTo>
                    <a:pt x="153443" y="23005"/>
                  </a:lnTo>
                  <a:lnTo>
                    <a:pt x="161803" y="29793"/>
                  </a:lnTo>
                  <a:lnTo>
                    <a:pt x="169588" y="37790"/>
                  </a:lnTo>
                  <a:lnTo>
                    <a:pt x="176604" y="47059"/>
                  </a:lnTo>
                  <a:lnTo>
                    <a:pt x="182811" y="57518"/>
                  </a:lnTo>
                  <a:lnTo>
                    <a:pt x="188303" y="68965"/>
                  </a:lnTo>
                  <a:lnTo>
                    <a:pt x="193227" y="81172"/>
                  </a:lnTo>
                  <a:lnTo>
                    <a:pt x="197726" y="93939"/>
                  </a:lnTo>
                  <a:lnTo>
                    <a:pt x="201917" y="107104"/>
                  </a:lnTo>
                  <a:lnTo>
                    <a:pt x="205893" y="120548"/>
                  </a:lnTo>
                  <a:lnTo>
                    <a:pt x="209714" y="134188"/>
                  </a:lnTo>
                  <a:lnTo>
                    <a:pt x="213264" y="148128"/>
                  </a:lnTo>
                  <a:lnTo>
                    <a:pt x="216269" y="162632"/>
                  </a:lnTo>
                  <a:lnTo>
                    <a:pt x="218617" y="177792"/>
                  </a:lnTo>
                  <a:lnTo>
                    <a:pt x="220193" y="193228"/>
                  </a:lnTo>
                  <a:lnTo>
                    <a:pt x="220801" y="208211"/>
                  </a:lnTo>
                  <a:lnTo>
                    <a:pt x="220430" y="222366"/>
                  </a:lnTo>
                  <a:lnTo>
                    <a:pt x="219215" y="235820"/>
                  </a:lnTo>
                  <a:lnTo>
                    <a:pt x="217336" y="249001"/>
                  </a:lnTo>
                  <a:lnTo>
                    <a:pt x="214964" y="262209"/>
                  </a:lnTo>
                  <a:lnTo>
                    <a:pt x="212238" y="275724"/>
                  </a:lnTo>
                  <a:lnTo>
                    <a:pt x="209263" y="289877"/>
                  </a:lnTo>
                  <a:lnTo>
                    <a:pt x="206111" y="304769"/>
                  </a:lnTo>
                  <a:lnTo>
                    <a:pt x="202673" y="320010"/>
                  </a:lnTo>
                  <a:lnTo>
                    <a:pt x="198680" y="334854"/>
                  </a:lnTo>
                  <a:lnTo>
                    <a:pt x="194023" y="348909"/>
                  </a:lnTo>
                  <a:lnTo>
                    <a:pt x="188589" y="362123"/>
                  </a:lnTo>
                  <a:lnTo>
                    <a:pt x="182184" y="374611"/>
                  </a:lnTo>
                  <a:lnTo>
                    <a:pt x="174798" y="386525"/>
                  </a:lnTo>
                  <a:lnTo>
                    <a:pt x="166567" y="397849"/>
                  </a:lnTo>
                  <a:lnTo>
                    <a:pt x="157671" y="408395"/>
                  </a:lnTo>
                  <a:lnTo>
                    <a:pt x="148281" y="418120"/>
                  </a:lnTo>
                  <a:lnTo>
                    <a:pt x="138537" y="426957"/>
                  </a:lnTo>
                  <a:lnTo>
                    <a:pt x="128543" y="434749"/>
                  </a:lnTo>
                  <a:lnTo>
                    <a:pt x="118373" y="441498"/>
                  </a:lnTo>
                  <a:lnTo>
                    <a:pt x="107916" y="447031"/>
                  </a:lnTo>
                  <a:lnTo>
                    <a:pt x="96904" y="450924"/>
                  </a:lnTo>
                  <a:lnTo>
                    <a:pt x="85242" y="453089"/>
                  </a:lnTo>
                  <a:lnTo>
                    <a:pt x="73307" y="453407"/>
                  </a:lnTo>
                  <a:lnTo>
                    <a:pt x="61828" y="451576"/>
                  </a:lnTo>
                  <a:lnTo>
                    <a:pt x="51197" y="447639"/>
                  </a:lnTo>
                  <a:lnTo>
                    <a:pt x="41942" y="441912"/>
                  </a:lnTo>
                  <a:lnTo>
                    <a:pt x="34862" y="434789"/>
                  </a:lnTo>
                  <a:lnTo>
                    <a:pt x="30181" y="426631"/>
                  </a:lnTo>
                  <a:lnTo>
                    <a:pt x="27649" y="417734"/>
                  </a:lnTo>
                  <a:lnTo>
                    <a:pt x="26839" y="408317"/>
                  </a:lnTo>
                  <a:lnTo>
                    <a:pt x="27334" y="398551"/>
                  </a:lnTo>
                  <a:lnTo>
                    <a:pt x="29101" y="388876"/>
                  </a:lnTo>
                  <a:lnTo>
                    <a:pt x="32481" y="379986"/>
                  </a:lnTo>
                  <a:lnTo>
                    <a:pt x="37537" y="372198"/>
                  </a:lnTo>
                  <a:lnTo>
                    <a:pt x="44389" y="365646"/>
                  </a:lnTo>
                  <a:lnTo>
                    <a:pt x="53348" y="360462"/>
                  </a:lnTo>
                  <a:lnTo>
                    <a:pt x="64376" y="356572"/>
                  </a:lnTo>
                  <a:lnTo>
                    <a:pt x="77002" y="353925"/>
                  </a:lnTo>
                  <a:lnTo>
                    <a:pt x="90532" y="352580"/>
                  </a:lnTo>
                  <a:lnTo>
                    <a:pt x="104485" y="352445"/>
                  </a:lnTo>
                  <a:lnTo>
                    <a:pt x="118766" y="353148"/>
                  </a:lnTo>
                  <a:lnTo>
                    <a:pt x="133564" y="354149"/>
                  </a:lnTo>
                  <a:lnTo>
                    <a:pt x="148959" y="355119"/>
                  </a:lnTo>
                  <a:lnTo>
                    <a:pt x="164738" y="356089"/>
                  </a:lnTo>
                  <a:lnTo>
                    <a:pt x="180490" y="357347"/>
                  </a:lnTo>
                  <a:lnTo>
                    <a:pt x="195975" y="359036"/>
                  </a:lnTo>
                  <a:lnTo>
                    <a:pt x="210967" y="360832"/>
                  </a:lnTo>
                  <a:lnTo>
                    <a:pt x="225189" y="362052"/>
                  </a:lnTo>
                  <a:lnTo>
                    <a:pt x="238563" y="362357"/>
                  </a:lnTo>
                  <a:lnTo>
                    <a:pt x="251118" y="361894"/>
                  </a:lnTo>
                  <a:lnTo>
                    <a:pt x="264326" y="361077"/>
                  </a:lnTo>
                  <a:lnTo>
                    <a:pt x="281586" y="359828"/>
                  </a:lnTo>
                  <a:lnTo>
                    <a:pt x="308633" y="35796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08328" y="379025"/>
              <a:ext cx="281393" cy="402200"/>
            </a:xfrm>
            <a:custGeom>
              <a:avLst/>
              <a:gdLst/>
              <a:ahLst/>
              <a:cxnLst/>
              <a:rect l="0" t="0" r="0" b="0"/>
              <a:pathLst>
                <a:path w="281393" h="402200">
                  <a:moveTo>
                    <a:pt x="49765" y="0"/>
                  </a:moveTo>
                  <a:lnTo>
                    <a:pt x="49698" y="11669"/>
                  </a:lnTo>
                  <a:lnTo>
                    <a:pt x="49058" y="22157"/>
                  </a:lnTo>
                  <a:lnTo>
                    <a:pt x="47761" y="32459"/>
                  </a:lnTo>
                  <a:lnTo>
                    <a:pt x="45901" y="42760"/>
                  </a:lnTo>
                  <a:lnTo>
                    <a:pt x="43585" y="53104"/>
                  </a:lnTo>
                  <a:lnTo>
                    <a:pt x="40919" y="63494"/>
                  </a:lnTo>
                  <a:lnTo>
                    <a:pt x="37995" y="73922"/>
                  </a:lnTo>
                  <a:lnTo>
                    <a:pt x="34888" y="84380"/>
                  </a:lnTo>
                  <a:lnTo>
                    <a:pt x="31639" y="94828"/>
                  </a:lnTo>
                  <a:lnTo>
                    <a:pt x="27825" y="104083"/>
                  </a:lnTo>
                  <a:lnTo>
                    <a:pt x="23387" y="108979"/>
                  </a:lnTo>
                  <a:lnTo>
                    <a:pt x="19962" y="108238"/>
                  </a:lnTo>
                  <a:lnTo>
                    <a:pt x="18894" y="103889"/>
                  </a:lnTo>
                  <a:lnTo>
                    <a:pt x="19946" y="97380"/>
                  </a:lnTo>
                  <a:lnTo>
                    <a:pt x="22293" y="89502"/>
                  </a:lnTo>
                  <a:lnTo>
                    <a:pt x="25310" y="80735"/>
                  </a:lnTo>
                  <a:lnTo>
                    <a:pt x="28808" y="71548"/>
                  </a:lnTo>
                  <a:lnTo>
                    <a:pt x="32918" y="62446"/>
                  </a:lnTo>
                  <a:lnTo>
                    <a:pt x="37691" y="53688"/>
                  </a:lnTo>
                  <a:lnTo>
                    <a:pt x="43220" y="45330"/>
                  </a:lnTo>
                  <a:lnTo>
                    <a:pt x="49699" y="37328"/>
                  </a:lnTo>
                  <a:lnTo>
                    <a:pt x="57142" y="29622"/>
                  </a:lnTo>
                  <a:lnTo>
                    <a:pt x="65584" y="22632"/>
                  </a:lnTo>
                  <a:lnTo>
                    <a:pt x="75154" y="17221"/>
                  </a:lnTo>
                  <a:lnTo>
                    <a:pt x="85811" y="13737"/>
                  </a:lnTo>
                  <a:lnTo>
                    <a:pt x="97220" y="12211"/>
                  </a:lnTo>
                  <a:lnTo>
                    <a:pt x="108871" y="12625"/>
                  </a:lnTo>
                  <a:lnTo>
                    <a:pt x="120440" y="14761"/>
                  </a:lnTo>
                  <a:lnTo>
                    <a:pt x="131648" y="18447"/>
                  </a:lnTo>
                  <a:lnTo>
                    <a:pt x="142174" y="23655"/>
                  </a:lnTo>
                  <a:lnTo>
                    <a:pt x="151914" y="30226"/>
                  </a:lnTo>
                  <a:lnTo>
                    <a:pt x="160776" y="37906"/>
                  </a:lnTo>
                  <a:lnTo>
                    <a:pt x="168591" y="46431"/>
                  </a:lnTo>
                  <a:lnTo>
                    <a:pt x="175369" y="55581"/>
                  </a:lnTo>
                  <a:lnTo>
                    <a:pt x="181261" y="65504"/>
                  </a:lnTo>
                  <a:lnTo>
                    <a:pt x="186462" y="76682"/>
                  </a:lnTo>
                  <a:lnTo>
                    <a:pt x="191145" y="89275"/>
                  </a:lnTo>
                  <a:lnTo>
                    <a:pt x="195292" y="102987"/>
                  </a:lnTo>
                  <a:lnTo>
                    <a:pt x="198706" y="117262"/>
                  </a:lnTo>
                  <a:lnTo>
                    <a:pt x="201333" y="131717"/>
                  </a:lnTo>
                  <a:lnTo>
                    <a:pt x="203096" y="146167"/>
                  </a:lnTo>
                  <a:lnTo>
                    <a:pt x="203831" y="160549"/>
                  </a:lnTo>
                  <a:lnTo>
                    <a:pt x="203545" y="174850"/>
                  </a:lnTo>
                  <a:lnTo>
                    <a:pt x="202387" y="189080"/>
                  </a:lnTo>
                  <a:lnTo>
                    <a:pt x="200547" y="203255"/>
                  </a:lnTo>
                  <a:lnTo>
                    <a:pt x="198200" y="217383"/>
                  </a:lnTo>
                  <a:lnTo>
                    <a:pt x="195491" y="231314"/>
                  </a:lnTo>
                  <a:lnTo>
                    <a:pt x="192527" y="244748"/>
                  </a:lnTo>
                  <a:lnTo>
                    <a:pt x="189388" y="257563"/>
                  </a:lnTo>
                  <a:lnTo>
                    <a:pt x="186128" y="269796"/>
                  </a:lnTo>
                  <a:lnTo>
                    <a:pt x="182786" y="281551"/>
                  </a:lnTo>
                  <a:lnTo>
                    <a:pt x="179384" y="292942"/>
                  </a:lnTo>
                  <a:lnTo>
                    <a:pt x="175778" y="304068"/>
                  </a:lnTo>
                  <a:lnTo>
                    <a:pt x="171670" y="315005"/>
                  </a:lnTo>
                  <a:lnTo>
                    <a:pt x="166941" y="325807"/>
                  </a:lnTo>
                  <a:lnTo>
                    <a:pt x="161629" y="336351"/>
                  </a:lnTo>
                  <a:lnTo>
                    <a:pt x="155838" y="346358"/>
                  </a:lnTo>
                  <a:lnTo>
                    <a:pt x="149678" y="355714"/>
                  </a:lnTo>
                  <a:lnTo>
                    <a:pt x="143084" y="364301"/>
                  </a:lnTo>
                  <a:lnTo>
                    <a:pt x="135826" y="371923"/>
                  </a:lnTo>
                  <a:lnTo>
                    <a:pt x="127832" y="378568"/>
                  </a:lnTo>
                  <a:lnTo>
                    <a:pt x="119176" y="384369"/>
                  </a:lnTo>
                  <a:lnTo>
                    <a:pt x="109987" y="389508"/>
                  </a:lnTo>
                  <a:lnTo>
                    <a:pt x="100397" y="394145"/>
                  </a:lnTo>
                  <a:lnTo>
                    <a:pt x="90517" y="398092"/>
                  </a:lnTo>
                  <a:lnTo>
                    <a:pt x="80431" y="400838"/>
                  </a:lnTo>
                  <a:lnTo>
                    <a:pt x="70204" y="402199"/>
                  </a:lnTo>
                  <a:lnTo>
                    <a:pt x="59879" y="402128"/>
                  </a:lnTo>
                  <a:lnTo>
                    <a:pt x="49487" y="400561"/>
                  </a:lnTo>
                  <a:lnTo>
                    <a:pt x="39060" y="397606"/>
                  </a:lnTo>
                  <a:lnTo>
                    <a:pt x="28939" y="393182"/>
                  </a:lnTo>
                  <a:lnTo>
                    <a:pt x="19748" y="386939"/>
                  </a:lnTo>
                  <a:lnTo>
                    <a:pt x="11767" y="378859"/>
                  </a:lnTo>
                  <a:lnTo>
                    <a:pt x="5426" y="369521"/>
                  </a:lnTo>
                  <a:lnTo>
                    <a:pt x="1448" y="359876"/>
                  </a:lnTo>
                  <a:lnTo>
                    <a:pt x="0" y="350505"/>
                  </a:lnTo>
                  <a:lnTo>
                    <a:pt x="790" y="341606"/>
                  </a:lnTo>
                  <a:lnTo>
                    <a:pt x="3364" y="333177"/>
                  </a:lnTo>
                  <a:lnTo>
                    <a:pt x="7283" y="325144"/>
                  </a:lnTo>
                  <a:lnTo>
                    <a:pt x="12503" y="317580"/>
                  </a:lnTo>
                  <a:lnTo>
                    <a:pt x="19354" y="310712"/>
                  </a:lnTo>
                  <a:lnTo>
                    <a:pt x="27885" y="304615"/>
                  </a:lnTo>
                  <a:lnTo>
                    <a:pt x="37884" y="299535"/>
                  </a:lnTo>
                  <a:lnTo>
                    <a:pt x="49045" y="295952"/>
                  </a:lnTo>
                  <a:lnTo>
                    <a:pt x="61068" y="293990"/>
                  </a:lnTo>
                  <a:lnTo>
                    <a:pt x="73547" y="293469"/>
                  </a:lnTo>
                  <a:lnTo>
                    <a:pt x="85991" y="294100"/>
                  </a:lnTo>
                  <a:lnTo>
                    <a:pt x="98134" y="295595"/>
                  </a:lnTo>
                  <a:lnTo>
                    <a:pt x="109913" y="297715"/>
                  </a:lnTo>
                  <a:lnTo>
                    <a:pt x="121363" y="300275"/>
                  </a:lnTo>
                  <a:lnTo>
                    <a:pt x="132550" y="303140"/>
                  </a:lnTo>
                  <a:lnTo>
                    <a:pt x="143538" y="306214"/>
                  </a:lnTo>
                  <a:lnTo>
                    <a:pt x="154384" y="309430"/>
                  </a:lnTo>
                  <a:lnTo>
                    <a:pt x="165130" y="312743"/>
                  </a:lnTo>
                  <a:lnTo>
                    <a:pt x="175805" y="316121"/>
                  </a:lnTo>
                  <a:lnTo>
                    <a:pt x="186433" y="319542"/>
                  </a:lnTo>
                  <a:lnTo>
                    <a:pt x="197028" y="322984"/>
                  </a:lnTo>
                  <a:lnTo>
                    <a:pt x="207602" y="326108"/>
                  </a:lnTo>
                  <a:lnTo>
                    <a:pt x="218160" y="328295"/>
                  </a:lnTo>
                  <a:lnTo>
                    <a:pt x="228700" y="329276"/>
                  </a:lnTo>
                  <a:lnTo>
                    <a:pt x="238961" y="328887"/>
                  </a:lnTo>
                  <a:lnTo>
                    <a:pt x="249548" y="326646"/>
                  </a:lnTo>
                  <a:lnTo>
                    <a:pt x="262508" y="320117"/>
                  </a:lnTo>
                  <a:lnTo>
                    <a:pt x="281392" y="305327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389761" y="263212"/>
              <a:ext cx="1" cy="115814"/>
            </a:xfrm>
            <a:custGeom>
              <a:avLst/>
              <a:gdLst/>
              <a:ahLst/>
              <a:cxnLst/>
              <a:rect l="0" t="0" r="0" b="0"/>
              <a:pathLst>
                <a:path w="1" h="115814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52"/>
                  </a:lnTo>
                  <a:lnTo>
                    <a:pt x="0" y="50066"/>
                  </a:lnTo>
                  <a:lnTo>
                    <a:pt x="0" y="65035"/>
                  </a:lnTo>
                  <a:lnTo>
                    <a:pt x="0" y="84914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68704" y="505367"/>
              <a:ext cx="115815" cy="10530"/>
            </a:xfrm>
            <a:custGeom>
              <a:avLst/>
              <a:gdLst/>
              <a:ahLst/>
              <a:cxnLst/>
              <a:rect l="0" t="0" r="0" b="0"/>
              <a:pathLst>
                <a:path w="115815" h="10530">
                  <a:moveTo>
                    <a:pt x="115814" y="0"/>
                  </a:moveTo>
                  <a:lnTo>
                    <a:pt x="106945" y="2867"/>
                  </a:lnTo>
                  <a:lnTo>
                    <a:pt x="97958" y="5009"/>
                  </a:lnTo>
                  <a:lnTo>
                    <a:pt x="87963" y="6612"/>
                  </a:lnTo>
                  <a:lnTo>
                    <a:pt x="76982" y="7793"/>
                  </a:lnTo>
                  <a:lnTo>
                    <a:pt x="65171" y="8641"/>
                  </a:lnTo>
                  <a:lnTo>
                    <a:pt x="52731" y="9239"/>
                  </a:lnTo>
                  <a:lnTo>
                    <a:pt x="40438" y="9654"/>
                  </a:lnTo>
                  <a:lnTo>
                    <a:pt x="28416" y="9984"/>
                  </a:lnTo>
                  <a:lnTo>
                    <a:pt x="15614" y="10259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354594" y="612159"/>
              <a:ext cx="256267" cy="196626"/>
            </a:xfrm>
            <a:custGeom>
              <a:avLst/>
              <a:gdLst/>
              <a:ahLst/>
              <a:cxnLst/>
              <a:rect l="0" t="0" r="0" b="0"/>
              <a:pathLst>
                <a:path w="256267" h="196626">
                  <a:moveTo>
                    <a:pt x="3582" y="40607"/>
                  </a:moveTo>
                  <a:lnTo>
                    <a:pt x="9516" y="31873"/>
                  </a:lnTo>
                  <a:lnTo>
                    <a:pt x="15721" y="24167"/>
                  </a:lnTo>
                  <a:lnTo>
                    <a:pt x="22821" y="16778"/>
                  </a:lnTo>
                  <a:lnTo>
                    <a:pt x="30934" y="10035"/>
                  </a:lnTo>
                  <a:lnTo>
                    <a:pt x="40229" y="4802"/>
                  </a:lnTo>
                  <a:lnTo>
                    <a:pt x="50668" y="1441"/>
                  </a:lnTo>
                  <a:lnTo>
                    <a:pt x="61747" y="0"/>
                  </a:lnTo>
                  <a:lnTo>
                    <a:pt x="72637" y="471"/>
                  </a:lnTo>
                  <a:lnTo>
                    <a:pt x="82875" y="2646"/>
                  </a:lnTo>
                  <a:lnTo>
                    <a:pt x="92203" y="6359"/>
                  </a:lnTo>
                  <a:lnTo>
                    <a:pt x="100395" y="11584"/>
                  </a:lnTo>
                  <a:lnTo>
                    <a:pt x="107459" y="18171"/>
                  </a:lnTo>
                  <a:lnTo>
                    <a:pt x="113558" y="26032"/>
                  </a:lnTo>
                  <a:lnTo>
                    <a:pt x="118905" y="35211"/>
                  </a:lnTo>
                  <a:lnTo>
                    <a:pt x="123686" y="45603"/>
                  </a:lnTo>
                  <a:lnTo>
                    <a:pt x="127730" y="56836"/>
                  </a:lnTo>
                  <a:lnTo>
                    <a:pt x="130543" y="68367"/>
                  </a:lnTo>
                  <a:lnTo>
                    <a:pt x="131952" y="79862"/>
                  </a:lnTo>
                  <a:lnTo>
                    <a:pt x="132085" y="91189"/>
                  </a:lnTo>
                  <a:lnTo>
                    <a:pt x="131186" y="102328"/>
                  </a:lnTo>
                  <a:lnTo>
                    <a:pt x="129503" y="113302"/>
                  </a:lnTo>
                  <a:lnTo>
                    <a:pt x="127086" y="124147"/>
                  </a:lnTo>
                  <a:lnTo>
                    <a:pt x="123793" y="134896"/>
                  </a:lnTo>
                  <a:lnTo>
                    <a:pt x="119619" y="145571"/>
                  </a:lnTo>
                  <a:lnTo>
                    <a:pt x="114681" y="156030"/>
                  </a:lnTo>
                  <a:lnTo>
                    <a:pt x="109142" y="165980"/>
                  </a:lnTo>
                  <a:lnTo>
                    <a:pt x="103147" y="175289"/>
                  </a:lnTo>
                  <a:lnTo>
                    <a:pt x="96494" y="183505"/>
                  </a:lnTo>
                  <a:lnTo>
                    <a:pt x="88664" y="189814"/>
                  </a:lnTo>
                  <a:lnTo>
                    <a:pt x="79472" y="193941"/>
                  </a:lnTo>
                  <a:lnTo>
                    <a:pt x="69197" y="196084"/>
                  </a:lnTo>
                  <a:lnTo>
                    <a:pt x="58383" y="196625"/>
                  </a:lnTo>
                  <a:lnTo>
                    <a:pt x="47415" y="195946"/>
                  </a:lnTo>
                  <a:lnTo>
                    <a:pt x="36797" y="194054"/>
                  </a:lnTo>
                  <a:lnTo>
                    <a:pt x="27208" y="190590"/>
                  </a:lnTo>
                  <a:lnTo>
                    <a:pt x="18917" y="185481"/>
                  </a:lnTo>
                  <a:lnTo>
                    <a:pt x="12014" y="178764"/>
                  </a:lnTo>
                  <a:lnTo>
                    <a:pt x="6586" y="170428"/>
                  </a:lnTo>
                  <a:lnTo>
                    <a:pt x="2539" y="160645"/>
                  </a:lnTo>
                  <a:lnTo>
                    <a:pt x="124" y="150179"/>
                  </a:lnTo>
                  <a:lnTo>
                    <a:pt x="0" y="140234"/>
                  </a:lnTo>
                  <a:lnTo>
                    <a:pt x="2325" y="131452"/>
                  </a:lnTo>
                  <a:lnTo>
                    <a:pt x="6816" y="124256"/>
                  </a:lnTo>
                  <a:lnTo>
                    <a:pt x="13036" y="119097"/>
                  </a:lnTo>
                  <a:lnTo>
                    <a:pt x="20551" y="116003"/>
                  </a:lnTo>
                  <a:lnTo>
                    <a:pt x="29000" y="114687"/>
                  </a:lnTo>
                  <a:lnTo>
                    <a:pt x="38108" y="114767"/>
                  </a:lnTo>
                  <a:lnTo>
                    <a:pt x="47677" y="115886"/>
                  </a:lnTo>
                  <a:lnTo>
                    <a:pt x="57728" y="117749"/>
                  </a:lnTo>
                  <a:lnTo>
                    <a:pt x="68467" y="120136"/>
                  </a:lnTo>
                  <a:lnTo>
                    <a:pt x="79954" y="122885"/>
                  </a:lnTo>
                  <a:lnTo>
                    <a:pt x="92111" y="125881"/>
                  </a:lnTo>
                  <a:lnTo>
                    <a:pt x="104804" y="129045"/>
                  </a:lnTo>
                  <a:lnTo>
                    <a:pt x="117901" y="132318"/>
                  </a:lnTo>
                  <a:lnTo>
                    <a:pt x="131289" y="135499"/>
                  </a:lnTo>
                  <a:lnTo>
                    <a:pt x="144882" y="138256"/>
                  </a:lnTo>
                  <a:lnTo>
                    <a:pt x="158619" y="140443"/>
                  </a:lnTo>
                  <a:lnTo>
                    <a:pt x="172453" y="142081"/>
                  </a:lnTo>
                  <a:lnTo>
                    <a:pt x="186354" y="143263"/>
                  </a:lnTo>
                  <a:lnTo>
                    <a:pt x="200281" y="144096"/>
                  </a:lnTo>
                  <a:lnTo>
                    <a:pt x="213615" y="144674"/>
                  </a:lnTo>
                  <a:lnTo>
                    <a:pt x="226466" y="145134"/>
                  </a:lnTo>
                  <a:lnTo>
                    <a:pt x="239965" y="145516"/>
                  </a:lnTo>
                  <a:lnTo>
                    <a:pt x="256266" y="145892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989886" y="431668"/>
              <a:ext cx="1" cy="221099"/>
            </a:xfrm>
            <a:custGeom>
              <a:avLst/>
              <a:gdLst/>
              <a:ahLst/>
              <a:cxnLst/>
              <a:rect l="0" t="0" r="0" b="0"/>
              <a:pathLst>
                <a:path w="1" h="221099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73"/>
                  </a:lnTo>
                  <a:lnTo>
                    <a:pt x="0" y="58102"/>
                  </a:lnTo>
                  <a:lnTo>
                    <a:pt x="0" y="73279"/>
                  </a:lnTo>
                  <a:lnTo>
                    <a:pt x="0" y="88345"/>
                  </a:lnTo>
                  <a:lnTo>
                    <a:pt x="0" y="103210"/>
                  </a:lnTo>
                  <a:lnTo>
                    <a:pt x="0" y="117870"/>
                  </a:lnTo>
                  <a:lnTo>
                    <a:pt x="0" y="132353"/>
                  </a:lnTo>
                  <a:lnTo>
                    <a:pt x="0" y="146672"/>
                  </a:lnTo>
                  <a:lnTo>
                    <a:pt x="0" y="162531"/>
                  </a:lnTo>
                  <a:lnTo>
                    <a:pt x="0" y="184679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842487" y="558010"/>
              <a:ext cx="242156" cy="10529"/>
            </a:xfrm>
            <a:custGeom>
              <a:avLst/>
              <a:gdLst/>
              <a:ahLst/>
              <a:cxnLst/>
              <a:rect l="0" t="0" r="0" b="0"/>
              <a:pathLst>
                <a:path w="242156" h="10529">
                  <a:moveTo>
                    <a:pt x="242155" y="10528"/>
                  </a:moveTo>
                  <a:lnTo>
                    <a:pt x="227553" y="10461"/>
                  </a:lnTo>
                  <a:lnTo>
                    <a:pt x="214282" y="9821"/>
                  </a:lnTo>
                  <a:lnTo>
                    <a:pt x="201081" y="8529"/>
                  </a:lnTo>
                  <a:lnTo>
                    <a:pt x="187739" y="6842"/>
                  </a:lnTo>
                  <a:lnTo>
                    <a:pt x="174230" y="5174"/>
                  </a:lnTo>
                  <a:lnTo>
                    <a:pt x="160568" y="3761"/>
                  </a:lnTo>
                  <a:lnTo>
                    <a:pt x="146456" y="2663"/>
                  </a:lnTo>
                  <a:lnTo>
                    <a:pt x="131310" y="1852"/>
                  </a:lnTo>
                  <a:lnTo>
                    <a:pt x="114904" y="1273"/>
                  </a:lnTo>
                  <a:lnTo>
                    <a:pt x="97649" y="867"/>
                  </a:lnTo>
                  <a:lnTo>
                    <a:pt x="80374" y="587"/>
                  </a:lnTo>
                  <a:lnTo>
                    <a:pt x="63589" y="396"/>
                  </a:lnTo>
                  <a:lnTo>
                    <a:pt x="48030" y="266"/>
                  </a:lnTo>
                  <a:lnTo>
                    <a:pt x="33295" y="164"/>
                  </a:lnTo>
                  <a:lnTo>
                    <a:pt x="18099" y="8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485127" y="273740"/>
              <a:ext cx="24953" cy="505369"/>
            </a:xfrm>
            <a:custGeom>
              <a:avLst/>
              <a:gdLst/>
              <a:ahLst/>
              <a:cxnLst/>
              <a:rect l="0" t="0" r="0" b="0"/>
              <a:pathLst>
                <a:path w="24953" h="505369">
                  <a:moveTo>
                    <a:pt x="10126" y="0"/>
                  </a:moveTo>
                  <a:lnTo>
                    <a:pt x="7260" y="11736"/>
                  </a:lnTo>
                  <a:lnTo>
                    <a:pt x="5117" y="22865"/>
                  </a:lnTo>
                  <a:lnTo>
                    <a:pt x="3514" y="34472"/>
                  </a:lnTo>
                  <a:lnTo>
                    <a:pt x="2334" y="46979"/>
                  </a:lnTo>
                  <a:lnTo>
                    <a:pt x="1486" y="60935"/>
                  </a:lnTo>
                  <a:lnTo>
                    <a:pt x="888" y="76498"/>
                  </a:lnTo>
                  <a:lnTo>
                    <a:pt x="474" y="93501"/>
                  </a:lnTo>
                  <a:lnTo>
                    <a:pt x="189" y="111659"/>
                  </a:lnTo>
                  <a:lnTo>
                    <a:pt x="0" y="130673"/>
                  </a:lnTo>
                  <a:lnTo>
                    <a:pt x="42" y="149810"/>
                  </a:lnTo>
                  <a:lnTo>
                    <a:pt x="602" y="167964"/>
                  </a:lnTo>
                  <a:lnTo>
                    <a:pt x="1792" y="184615"/>
                  </a:lnTo>
                  <a:lnTo>
                    <a:pt x="3405" y="199930"/>
                  </a:lnTo>
                  <a:lnTo>
                    <a:pt x="5027" y="214450"/>
                  </a:lnTo>
                  <a:lnTo>
                    <a:pt x="6412" y="228602"/>
                  </a:lnTo>
                  <a:lnTo>
                    <a:pt x="7492" y="242943"/>
                  </a:lnTo>
                  <a:lnTo>
                    <a:pt x="8292" y="258190"/>
                  </a:lnTo>
                  <a:lnTo>
                    <a:pt x="8870" y="274634"/>
                  </a:lnTo>
                  <a:lnTo>
                    <a:pt x="9444" y="291733"/>
                  </a:lnTo>
                  <a:lnTo>
                    <a:pt x="10370" y="308364"/>
                  </a:lnTo>
                  <a:lnTo>
                    <a:pt x="11808" y="323927"/>
                  </a:lnTo>
                  <a:lnTo>
                    <a:pt x="13589" y="338815"/>
                  </a:lnTo>
                  <a:lnTo>
                    <a:pt x="15324" y="354098"/>
                  </a:lnTo>
                  <a:lnTo>
                    <a:pt x="16790" y="370368"/>
                  </a:lnTo>
                  <a:lnTo>
                    <a:pt x="18095" y="387247"/>
                  </a:lnTo>
                  <a:lnTo>
                    <a:pt x="19578" y="403678"/>
                  </a:lnTo>
                  <a:lnTo>
                    <a:pt x="21418" y="419068"/>
                  </a:lnTo>
                  <a:lnTo>
                    <a:pt x="23314" y="433318"/>
                  </a:lnTo>
                  <a:lnTo>
                    <a:pt x="24601" y="446569"/>
                  </a:lnTo>
                  <a:lnTo>
                    <a:pt x="24952" y="459019"/>
                  </a:lnTo>
                  <a:lnTo>
                    <a:pt x="24519" y="470418"/>
                  </a:lnTo>
                  <a:lnTo>
                    <a:pt x="23725" y="481170"/>
                  </a:lnTo>
                  <a:lnTo>
                    <a:pt x="22495" y="492225"/>
                  </a:lnTo>
                  <a:lnTo>
                    <a:pt x="20655" y="505368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642653" y="336911"/>
              <a:ext cx="246827" cy="452727"/>
            </a:xfrm>
            <a:custGeom>
              <a:avLst/>
              <a:gdLst/>
              <a:ahLst/>
              <a:cxnLst/>
              <a:rect l="0" t="0" r="0" b="0"/>
              <a:pathLst>
                <a:path w="246827" h="452727">
                  <a:moveTo>
                    <a:pt x="0" y="0"/>
                  </a:moveTo>
                  <a:lnTo>
                    <a:pt x="5934" y="5801"/>
                  </a:lnTo>
                  <a:lnTo>
                    <a:pt x="12139" y="10725"/>
                  </a:lnTo>
                  <a:lnTo>
                    <a:pt x="19239" y="15223"/>
                  </a:lnTo>
                  <a:lnTo>
                    <a:pt x="27352" y="19271"/>
                  </a:lnTo>
                  <a:lnTo>
                    <a:pt x="36647" y="22636"/>
                  </a:lnTo>
                  <a:lnTo>
                    <a:pt x="47095" y="25245"/>
                  </a:lnTo>
                  <a:lnTo>
                    <a:pt x="58520" y="27172"/>
                  </a:lnTo>
                  <a:lnTo>
                    <a:pt x="70706" y="28551"/>
                  </a:lnTo>
                  <a:lnTo>
                    <a:pt x="83450" y="29512"/>
                  </a:lnTo>
                  <a:lnTo>
                    <a:pt x="96430" y="30007"/>
                  </a:lnTo>
                  <a:lnTo>
                    <a:pt x="109215" y="29814"/>
                  </a:lnTo>
                  <a:lnTo>
                    <a:pt x="121591" y="28871"/>
                  </a:lnTo>
                  <a:lnTo>
                    <a:pt x="133527" y="27255"/>
                  </a:lnTo>
                  <a:lnTo>
                    <a:pt x="145083" y="25099"/>
                  </a:lnTo>
                  <a:lnTo>
                    <a:pt x="156340" y="22538"/>
                  </a:lnTo>
                  <a:lnTo>
                    <a:pt x="167377" y="19683"/>
                  </a:lnTo>
                  <a:lnTo>
                    <a:pt x="178254" y="16621"/>
                  </a:lnTo>
                  <a:lnTo>
                    <a:pt x="189021" y="13415"/>
                  </a:lnTo>
                  <a:lnTo>
                    <a:pt x="199711" y="10111"/>
                  </a:lnTo>
                  <a:lnTo>
                    <a:pt x="210348" y="6739"/>
                  </a:lnTo>
                  <a:lnTo>
                    <a:pt x="220942" y="3358"/>
                  </a:lnTo>
                  <a:lnTo>
                    <a:pt x="231207" y="1217"/>
                  </a:lnTo>
                  <a:lnTo>
                    <a:pt x="239722" y="1978"/>
                  </a:lnTo>
                  <a:lnTo>
                    <a:pt x="244914" y="5411"/>
                  </a:lnTo>
                  <a:lnTo>
                    <a:pt x="246826" y="10917"/>
                  </a:lnTo>
                  <a:lnTo>
                    <a:pt x="246120" y="17955"/>
                  </a:lnTo>
                  <a:lnTo>
                    <a:pt x="243646" y="26253"/>
                  </a:lnTo>
                  <a:lnTo>
                    <a:pt x="240270" y="35792"/>
                  </a:lnTo>
                  <a:lnTo>
                    <a:pt x="236536" y="46464"/>
                  </a:lnTo>
                  <a:lnTo>
                    <a:pt x="232546" y="58070"/>
                  </a:lnTo>
                  <a:lnTo>
                    <a:pt x="228102" y="70392"/>
                  </a:lnTo>
                  <a:lnTo>
                    <a:pt x="223108" y="83238"/>
                  </a:lnTo>
                  <a:lnTo>
                    <a:pt x="217599" y="96459"/>
                  </a:lnTo>
                  <a:lnTo>
                    <a:pt x="211667" y="109941"/>
                  </a:lnTo>
                  <a:lnTo>
                    <a:pt x="205418" y="123598"/>
                  </a:lnTo>
                  <a:lnTo>
                    <a:pt x="199101" y="137209"/>
                  </a:lnTo>
                  <a:lnTo>
                    <a:pt x="193093" y="150428"/>
                  </a:lnTo>
                  <a:lnTo>
                    <a:pt x="187570" y="163094"/>
                  </a:lnTo>
                  <a:lnTo>
                    <a:pt x="182370" y="175057"/>
                  </a:lnTo>
                  <a:lnTo>
                    <a:pt x="177112" y="186099"/>
                  </a:lnTo>
                  <a:lnTo>
                    <a:pt x="171571" y="196203"/>
                  </a:lnTo>
                  <a:lnTo>
                    <a:pt x="165696" y="205820"/>
                  </a:lnTo>
                  <a:lnTo>
                    <a:pt x="159518" y="215738"/>
                  </a:lnTo>
                  <a:lnTo>
                    <a:pt x="153105" y="226382"/>
                  </a:lnTo>
                  <a:lnTo>
                    <a:pt x="146679" y="237823"/>
                  </a:lnTo>
                  <a:lnTo>
                    <a:pt x="140598" y="249961"/>
                  </a:lnTo>
                  <a:lnTo>
                    <a:pt x="135025" y="262649"/>
                  </a:lnTo>
                  <a:lnTo>
                    <a:pt x="129793" y="275745"/>
                  </a:lnTo>
                  <a:lnTo>
                    <a:pt x="124513" y="289135"/>
                  </a:lnTo>
                  <a:lnTo>
                    <a:pt x="118962" y="302726"/>
                  </a:lnTo>
                  <a:lnTo>
                    <a:pt x="113250" y="316292"/>
                  </a:lnTo>
                  <a:lnTo>
                    <a:pt x="107714" y="329479"/>
                  </a:lnTo>
                  <a:lnTo>
                    <a:pt x="102545" y="342128"/>
                  </a:lnTo>
                  <a:lnTo>
                    <a:pt x="97769" y="354249"/>
                  </a:lnTo>
                  <a:lnTo>
                    <a:pt x="93334" y="365929"/>
                  </a:lnTo>
                  <a:lnTo>
                    <a:pt x="89168" y="377270"/>
                  </a:lnTo>
                  <a:lnTo>
                    <a:pt x="85201" y="388363"/>
                  </a:lnTo>
                  <a:lnTo>
                    <a:pt x="81376" y="399278"/>
                  </a:lnTo>
                  <a:lnTo>
                    <a:pt x="77661" y="410056"/>
                  </a:lnTo>
                  <a:lnTo>
                    <a:pt x="74368" y="420281"/>
                  </a:lnTo>
                  <a:lnTo>
                    <a:pt x="71931" y="430095"/>
                  </a:lnTo>
                  <a:lnTo>
                    <a:pt x="71251" y="440362"/>
                  </a:lnTo>
                  <a:lnTo>
                    <a:pt x="73699" y="452726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042735" y="115813"/>
              <a:ext cx="240416" cy="347441"/>
            </a:xfrm>
            <a:custGeom>
              <a:avLst/>
              <a:gdLst/>
              <a:ahLst/>
              <a:cxnLst/>
              <a:rect l="0" t="0" r="0" b="0"/>
              <a:pathLst>
                <a:path w="240416" h="347441">
                  <a:moveTo>
                    <a:pt x="126342" y="0"/>
                  </a:moveTo>
                  <a:lnTo>
                    <a:pt x="120475" y="5935"/>
                  </a:lnTo>
                  <a:lnTo>
                    <a:pt x="114910" y="12139"/>
                  </a:lnTo>
                  <a:lnTo>
                    <a:pt x="109111" y="19230"/>
                  </a:lnTo>
                  <a:lnTo>
                    <a:pt x="103031" y="26998"/>
                  </a:lnTo>
                  <a:lnTo>
                    <a:pt x="96700" y="34996"/>
                  </a:lnTo>
                  <a:lnTo>
                    <a:pt x="90172" y="42937"/>
                  </a:lnTo>
                  <a:lnTo>
                    <a:pt x="83496" y="50711"/>
                  </a:lnTo>
                  <a:lnTo>
                    <a:pt x="76714" y="58305"/>
                  </a:lnTo>
                  <a:lnTo>
                    <a:pt x="69867" y="65688"/>
                  </a:lnTo>
                  <a:lnTo>
                    <a:pt x="63382" y="71001"/>
                  </a:lnTo>
                  <a:lnTo>
                    <a:pt x="58524" y="71889"/>
                  </a:lnTo>
                  <a:lnTo>
                    <a:pt x="56183" y="69053"/>
                  </a:lnTo>
                  <a:lnTo>
                    <a:pt x="55914" y="63641"/>
                  </a:lnTo>
                  <a:lnTo>
                    <a:pt x="57361" y="56842"/>
                  </a:lnTo>
                  <a:lnTo>
                    <a:pt x="60634" y="49853"/>
                  </a:lnTo>
                  <a:lnTo>
                    <a:pt x="65672" y="43323"/>
                  </a:lnTo>
                  <a:lnTo>
                    <a:pt x="72370" y="37607"/>
                  </a:lnTo>
                  <a:lnTo>
                    <a:pt x="80707" y="32976"/>
                  </a:lnTo>
                  <a:lnTo>
                    <a:pt x="90506" y="29459"/>
                  </a:lnTo>
                  <a:lnTo>
                    <a:pt x="101327" y="27229"/>
                  </a:lnTo>
                  <a:lnTo>
                    <a:pt x="112576" y="26697"/>
                  </a:lnTo>
                  <a:lnTo>
                    <a:pt x="123874" y="27928"/>
                  </a:lnTo>
                  <a:lnTo>
                    <a:pt x="134898" y="30701"/>
                  </a:lnTo>
                  <a:lnTo>
                    <a:pt x="145301" y="34696"/>
                  </a:lnTo>
                  <a:lnTo>
                    <a:pt x="154954" y="39611"/>
                  </a:lnTo>
                  <a:lnTo>
                    <a:pt x="163588" y="45520"/>
                  </a:lnTo>
                  <a:lnTo>
                    <a:pt x="170717" y="52841"/>
                  </a:lnTo>
                  <a:lnTo>
                    <a:pt x="176213" y="61688"/>
                  </a:lnTo>
                  <a:lnTo>
                    <a:pt x="180090" y="71730"/>
                  </a:lnTo>
                  <a:lnTo>
                    <a:pt x="182335" y="82387"/>
                  </a:lnTo>
                  <a:lnTo>
                    <a:pt x="183097" y="93255"/>
                  </a:lnTo>
                  <a:lnTo>
                    <a:pt x="182323" y="103974"/>
                  </a:lnTo>
                  <a:lnTo>
                    <a:pt x="179684" y="114165"/>
                  </a:lnTo>
                  <a:lnTo>
                    <a:pt x="175169" y="123677"/>
                  </a:lnTo>
                  <a:lnTo>
                    <a:pt x="169037" y="132385"/>
                  </a:lnTo>
                  <a:lnTo>
                    <a:pt x="161634" y="140095"/>
                  </a:lnTo>
                  <a:lnTo>
                    <a:pt x="153339" y="146759"/>
                  </a:lnTo>
                  <a:lnTo>
                    <a:pt x="146292" y="151022"/>
                  </a:lnTo>
                  <a:lnTo>
                    <a:pt x="143732" y="151937"/>
                  </a:lnTo>
                  <a:lnTo>
                    <a:pt x="146107" y="151409"/>
                  </a:lnTo>
                  <a:lnTo>
                    <a:pt x="152134" y="150708"/>
                  </a:lnTo>
                  <a:lnTo>
                    <a:pt x="160322" y="150535"/>
                  </a:lnTo>
                  <a:lnTo>
                    <a:pt x="169658" y="151131"/>
                  </a:lnTo>
                  <a:lnTo>
                    <a:pt x="179416" y="152633"/>
                  </a:lnTo>
                  <a:lnTo>
                    <a:pt x="188997" y="155220"/>
                  </a:lnTo>
                  <a:lnTo>
                    <a:pt x="198122" y="158882"/>
                  </a:lnTo>
                  <a:lnTo>
                    <a:pt x="206748" y="163624"/>
                  </a:lnTo>
                  <a:lnTo>
                    <a:pt x="214941" y="169554"/>
                  </a:lnTo>
                  <a:lnTo>
                    <a:pt x="222780" y="176616"/>
                  </a:lnTo>
                  <a:lnTo>
                    <a:pt x="229861" y="184628"/>
                  </a:lnTo>
                  <a:lnTo>
                    <a:pt x="235334" y="193376"/>
                  </a:lnTo>
                  <a:lnTo>
                    <a:pt x="238861" y="202662"/>
                  </a:lnTo>
                  <a:lnTo>
                    <a:pt x="240415" y="212167"/>
                  </a:lnTo>
                  <a:lnTo>
                    <a:pt x="240021" y="221468"/>
                  </a:lnTo>
                  <a:lnTo>
                    <a:pt x="237898" y="230351"/>
                  </a:lnTo>
                  <a:lnTo>
                    <a:pt x="234220" y="238789"/>
                  </a:lnTo>
                  <a:lnTo>
                    <a:pt x="229018" y="246843"/>
                  </a:lnTo>
                  <a:lnTo>
                    <a:pt x="222446" y="254592"/>
                  </a:lnTo>
                  <a:lnTo>
                    <a:pt x="214596" y="261949"/>
                  </a:lnTo>
                  <a:lnTo>
                    <a:pt x="205425" y="268671"/>
                  </a:lnTo>
                  <a:lnTo>
                    <a:pt x="195032" y="274681"/>
                  </a:lnTo>
                  <a:lnTo>
                    <a:pt x="183630" y="280210"/>
                  </a:lnTo>
                  <a:lnTo>
                    <a:pt x="171452" y="285690"/>
                  </a:lnTo>
                  <a:lnTo>
                    <a:pt x="158710" y="291376"/>
                  </a:lnTo>
                  <a:lnTo>
                    <a:pt x="145731" y="297178"/>
                  </a:lnTo>
                  <a:lnTo>
                    <a:pt x="132944" y="302774"/>
                  </a:lnTo>
                  <a:lnTo>
                    <a:pt x="120568" y="307984"/>
                  </a:lnTo>
                  <a:lnTo>
                    <a:pt x="108631" y="312787"/>
                  </a:lnTo>
                  <a:lnTo>
                    <a:pt x="97074" y="317240"/>
                  </a:lnTo>
                  <a:lnTo>
                    <a:pt x="85816" y="321419"/>
                  </a:lnTo>
                  <a:lnTo>
                    <a:pt x="74779" y="325394"/>
                  </a:lnTo>
                  <a:lnTo>
                    <a:pt x="63901" y="329224"/>
                  </a:lnTo>
                  <a:lnTo>
                    <a:pt x="53144" y="332947"/>
                  </a:lnTo>
                  <a:lnTo>
                    <a:pt x="42734" y="336444"/>
                  </a:lnTo>
                  <a:lnTo>
                    <a:pt x="32031" y="339785"/>
                  </a:lnTo>
                  <a:lnTo>
                    <a:pt x="18976" y="343264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000621" y="463253"/>
              <a:ext cx="379027" cy="52644"/>
            </a:xfrm>
            <a:custGeom>
              <a:avLst/>
              <a:gdLst/>
              <a:ahLst/>
              <a:cxnLst/>
              <a:rect l="0" t="0" r="0" b="0"/>
              <a:pathLst>
                <a:path w="379027" h="52644">
                  <a:moveTo>
                    <a:pt x="379026" y="0"/>
                  </a:moveTo>
                  <a:lnTo>
                    <a:pt x="370158" y="2934"/>
                  </a:lnTo>
                  <a:lnTo>
                    <a:pt x="361171" y="5716"/>
                  </a:lnTo>
                  <a:lnTo>
                    <a:pt x="351180" y="8616"/>
                  </a:lnTo>
                  <a:lnTo>
                    <a:pt x="340373" y="11656"/>
                  </a:lnTo>
                  <a:lnTo>
                    <a:pt x="329209" y="14821"/>
                  </a:lnTo>
                  <a:lnTo>
                    <a:pt x="318000" y="18081"/>
                  </a:lnTo>
                  <a:lnTo>
                    <a:pt x="306715" y="21246"/>
                  </a:lnTo>
                  <a:lnTo>
                    <a:pt x="295082" y="23989"/>
                  </a:lnTo>
                  <a:lnTo>
                    <a:pt x="282958" y="26164"/>
                  </a:lnTo>
                  <a:lnTo>
                    <a:pt x="270190" y="27794"/>
                  </a:lnTo>
                  <a:lnTo>
                    <a:pt x="256548" y="28970"/>
                  </a:lnTo>
                  <a:lnTo>
                    <a:pt x="241993" y="29803"/>
                  </a:lnTo>
                  <a:lnTo>
                    <a:pt x="226641" y="30550"/>
                  </a:lnTo>
                  <a:lnTo>
                    <a:pt x="210658" y="31592"/>
                  </a:lnTo>
                  <a:lnTo>
                    <a:pt x="194207" y="33109"/>
                  </a:lnTo>
                  <a:lnTo>
                    <a:pt x="177585" y="34943"/>
                  </a:lnTo>
                  <a:lnTo>
                    <a:pt x="161200" y="36713"/>
                  </a:lnTo>
                  <a:lnTo>
                    <a:pt x="145254" y="38198"/>
                  </a:lnTo>
                  <a:lnTo>
                    <a:pt x="129767" y="39346"/>
                  </a:lnTo>
                  <a:lnTo>
                    <a:pt x="114675" y="40191"/>
                  </a:lnTo>
                  <a:lnTo>
                    <a:pt x="99894" y="40798"/>
                  </a:lnTo>
                  <a:lnTo>
                    <a:pt x="85509" y="41392"/>
                  </a:lnTo>
                  <a:lnTo>
                    <a:pt x="71762" y="42331"/>
                  </a:lnTo>
                  <a:lnTo>
                    <a:pt x="58743" y="43778"/>
                  </a:lnTo>
                  <a:lnTo>
                    <a:pt x="46642" y="45574"/>
                  </a:lnTo>
                  <a:lnTo>
                    <a:pt x="34538" y="47507"/>
                  </a:lnTo>
                  <a:lnTo>
                    <a:pt x="20251" y="4974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084849" y="589595"/>
              <a:ext cx="176148" cy="263214"/>
            </a:xfrm>
            <a:custGeom>
              <a:avLst/>
              <a:gdLst/>
              <a:ahLst/>
              <a:cxnLst/>
              <a:rect l="0" t="0" r="0" b="0"/>
              <a:pathLst>
                <a:path w="176148" h="263214">
                  <a:moveTo>
                    <a:pt x="157928" y="0"/>
                  </a:moveTo>
                  <a:lnTo>
                    <a:pt x="149127" y="2934"/>
                  </a:lnTo>
                  <a:lnTo>
                    <a:pt x="140780" y="5716"/>
                  </a:lnTo>
                  <a:lnTo>
                    <a:pt x="132077" y="8611"/>
                  </a:lnTo>
                  <a:lnTo>
                    <a:pt x="122783" y="11479"/>
                  </a:lnTo>
                  <a:lnTo>
                    <a:pt x="112639" y="13996"/>
                  </a:lnTo>
                  <a:lnTo>
                    <a:pt x="101599" y="16011"/>
                  </a:lnTo>
                  <a:lnTo>
                    <a:pt x="89932" y="17696"/>
                  </a:lnTo>
                  <a:lnTo>
                    <a:pt x="78110" y="19439"/>
                  </a:lnTo>
                  <a:lnTo>
                    <a:pt x="66421" y="21470"/>
                  </a:lnTo>
                  <a:lnTo>
                    <a:pt x="54964" y="24005"/>
                  </a:lnTo>
                  <a:lnTo>
                    <a:pt x="43738" y="27318"/>
                  </a:lnTo>
                  <a:lnTo>
                    <a:pt x="32725" y="31482"/>
                  </a:lnTo>
                  <a:lnTo>
                    <a:pt x="22533" y="36568"/>
                  </a:lnTo>
                  <a:lnTo>
                    <a:pt x="14351" y="42732"/>
                  </a:lnTo>
                  <a:lnTo>
                    <a:pt x="8667" y="49956"/>
                  </a:lnTo>
                  <a:lnTo>
                    <a:pt x="5326" y="58248"/>
                  </a:lnTo>
                  <a:lnTo>
                    <a:pt x="3906" y="67716"/>
                  </a:lnTo>
                  <a:lnTo>
                    <a:pt x="3949" y="78303"/>
                  </a:lnTo>
                  <a:lnTo>
                    <a:pt x="5059" y="89665"/>
                  </a:lnTo>
                  <a:lnTo>
                    <a:pt x="6925" y="101284"/>
                  </a:lnTo>
                  <a:lnTo>
                    <a:pt x="9321" y="112814"/>
                  </a:lnTo>
                  <a:lnTo>
                    <a:pt x="12271" y="123310"/>
                  </a:lnTo>
                  <a:lnTo>
                    <a:pt x="16750" y="130995"/>
                  </a:lnTo>
                  <a:lnTo>
                    <a:pt x="23049" y="134953"/>
                  </a:lnTo>
                  <a:lnTo>
                    <a:pt x="29756" y="135549"/>
                  </a:lnTo>
                  <a:lnTo>
                    <a:pt x="36459" y="133664"/>
                  </a:lnTo>
                  <a:lnTo>
                    <a:pt x="43331" y="130239"/>
                  </a:lnTo>
                  <a:lnTo>
                    <a:pt x="50721" y="126145"/>
                  </a:lnTo>
                  <a:lnTo>
                    <a:pt x="58779" y="121899"/>
                  </a:lnTo>
                  <a:lnTo>
                    <a:pt x="67632" y="117886"/>
                  </a:lnTo>
                  <a:lnTo>
                    <a:pt x="77478" y="114483"/>
                  </a:lnTo>
                  <a:lnTo>
                    <a:pt x="88319" y="111829"/>
                  </a:lnTo>
                  <a:lnTo>
                    <a:pt x="99852" y="110197"/>
                  </a:lnTo>
                  <a:lnTo>
                    <a:pt x="111584" y="110074"/>
                  </a:lnTo>
                  <a:lnTo>
                    <a:pt x="123209" y="111584"/>
                  </a:lnTo>
                  <a:lnTo>
                    <a:pt x="134453" y="114545"/>
                  </a:lnTo>
                  <a:lnTo>
                    <a:pt x="145003" y="118667"/>
                  </a:lnTo>
                  <a:lnTo>
                    <a:pt x="154751" y="123667"/>
                  </a:lnTo>
                  <a:lnTo>
                    <a:pt x="163278" y="129633"/>
                  </a:lnTo>
                  <a:lnTo>
                    <a:pt x="169803" y="136992"/>
                  </a:lnTo>
                  <a:lnTo>
                    <a:pt x="174075" y="145865"/>
                  </a:lnTo>
                  <a:lnTo>
                    <a:pt x="176147" y="155924"/>
                  </a:lnTo>
                  <a:lnTo>
                    <a:pt x="176108" y="166592"/>
                  </a:lnTo>
                  <a:lnTo>
                    <a:pt x="174228" y="177463"/>
                  </a:lnTo>
                  <a:lnTo>
                    <a:pt x="170714" y="188015"/>
                  </a:lnTo>
                  <a:lnTo>
                    <a:pt x="165623" y="197561"/>
                  </a:lnTo>
                  <a:lnTo>
                    <a:pt x="159129" y="205826"/>
                  </a:lnTo>
                  <a:lnTo>
                    <a:pt x="151502" y="212883"/>
                  </a:lnTo>
                  <a:lnTo>
                    <a:pt x="143012" y="218946"/>
                  </a:lnTo>
                  <a:lnTo>
                    <a:pt x="133891" y="224252"/>
                  </a:lnTo>
                  <a:lnTo>
                    <a:pt x="124156" y="229005"/>
                  </a:lnTo>
                  <a:lnTo>
                    <a:pt x="113636" y="233366"/>
                  </a:lnTo>
                  <a:lnTo>
                    <a:pt x="102300" y="237451"/>
                  </a:lnTo>
                  <a:lnTo>
                    <a:pt x="90245" y="241179"/>
                  </a:lnTo>
                  <a:lnTo>
                    <a:pt x="77621" y="244304"/>
                  </a:lnTo>
                  <a:lnTo>
                    <a:pt x="64585" y="246742"/>
                  </a:lnTo>
                  <a:lnTo>
                    <a:pt x="51670" y="248750"/>
                  </a:lnTo>
                  <a:lnTo>
                    <a:pt x="38410" y="251143"/>
                  </a:lnTo>
                  <a:lnTo>
                    <a:pt x="22522" y="255246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FF682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721123" y="1537160"/>
            <a:ext cx="1132308" cy="727592"/>
            <a:chOff x="2721123" y="1537160"/>
            <a:chExt cx="1132308" cy="727592"/>
          </a:xfrm>
        </p:grpSpPr>
        <p:sp>
          <p:nvSpPr>
            <p:cNvPr id="15" name="Freeform 14"/>
            <p:cNvSpPr/>
            <p:nvPr/>
          </p:nvSpPr>
          <p:spPr>
            <a:xfrm>
              <a:off x="2721123" y="1642445"/>
              <a:ext cx="321613" cy="526466"/>
            </a:xfrm>
            <a:custGeom>
              <a:avLst/>
              <a:gdLst/>
              <a:ahLst/>
              <a:cxnLst/>
              <a:rect l="0" t="0" r="0" b="0"/>
              <a:pathLst>
                <a:path w="321613" h="526466">
                  <a:moveTo>
                    <a:pt x="16286" y="0"/>
                  </a:moveTo>
                  <a:lnTo>
                    <a:pt x="13419" y="14669"/>
                  </a:lnTo>
                  <a:lnTo>
                    <a:pt x="11277" y="28580"/>
                  </a:lnTo>
                  <a:lnTo>
                    <a:pt x="9670" y="43069"/>
                  </a:lnTo>
                  <a:lnTo>
                    <a:pt x="8316" y="57925"/>
                  </a:lnTo>
                  <a:lnTo>
                    <a:pt x="6819" y="72453"/>
                  </a:lnTo>
                  <a:lnTo>
                    <a:pt x="4965" y="86179"/>
                  </a:lnTo>
                  <a:lnTo>
                    <a:pt x="2629" y="95967"/>
                  </a:lnTo>
                  <a:lnTo>
                    <a:pt x="519" y="98367"/>
                  </a:lnTo>
                  <a:lnTo>
                    <a:pt x="0" y="95266"/>
                  </a:lnTo>
                  <a:lnTo>
                    <a:pt x="1334" y="88922"/>
                  </a:lnTo>
                  <a:lnTo>
                    <a:pt x="4088" y="80765"/>
                  </a:lnTo>
                  <a:lnTo>
                    <a:pt x="7585" y="71604"/>
                  </a:lnTo>
                  <a:lnTo>
                    <a:pt x="11369" y="61884"/>
                  </a:lnTo>
                  <a:lnTo>
                    <a:pt x="15377" y="52011"/>
                  </a:lnTo>
                  <a:lnTo>
                    <a:pt x="19825" y="42426"/>
                  </a:lnTo>
                  <a:lnTo>
                    <a:pt x="24826" y="33344"/>
                  </a:lnTo>
                  <a:lnTo>
                    <a:pt x="30678" y="25103"/>
                  </a:lnTo>
                  <a:lnTo>
                    <a:pt x="37904" y="18242"/>
                  </a:lnTo>
                  <a:lnTo>
                    <a:pt x="46658" y="12933"/>
                  </a:lnTo>
                  <a:lnTo>
                    <a:pt x="56624" y="9351"/>
                  </a:lnTo>
                  <a:lnTo>
                    <a:pt x="67224" y="7837"/>
                  </a:lnTo>
                  <a:lnTo>
                    <a:pt x="78049" y="8374"/>
                  </a:lnTo>
                  <a:lnTo>
                    <a:pt x="88739" y="10665"/>
                  </a:lnTo>
                  <a:lnTo>
                    <a:pt x="98910" y="14329"/>
                  </a:lnTo>
                  <a:lnTo>
                    <a:pt x="108407" y="19014"/>
                  </a:lnTo>
                  <a:lnTo>
                    <a:pt x="117105" y="24597"/>
                  </a:lnTo>
                  <a:lnTo>
                    <a:pt x="124809" y="31167"/>
                  </a:lnTo>
                  <a:lnTo>
                    <a:pt x="131517" y="38701"/>
                  </a:lnTo>
                  <a:lnTo>
                    <a:pt x="137532" y="47216"/>
                  </a:lnTo>
                  <a:lnTo>
                    <a:pt x="143348" y="56843"/>
                  </a:lnTo>
                  <a:lnTo>
                    <a:pt x="149262" y="67549"/>
                  </a:lnTo>
                  <a:lnTo>
                    <a:pt x="155220" y="79334"/>
                  </a:lnTo>
                  <a:lnTo>
                    <a:pt x="160920" y="92301"/>
                  </a:lnTo>
                  <a:lnTo>
                    <a:pt x="166196" y="106395"/>
                  </a:lnTo>
                  <a:lnTo>
                    <a:pt x="170873" y="121436"/>
                  </a:lnTo>
                  <a:lnTo>
                    <a:pt x="174709" y="137210"/>
                  </a:lnTo>
                  <a:lnTo>
                    <a:pt x="177660" y="153515"/>
                  </a:lnTo>
                  <a:lnTo>
                    <a:pt x="179997" y="169869"/>
                  </a:lnTo>
                  <a:lnTo>
                    <a:pt x="182188" y="185543"/>
                  </a:lnTo>
                  <a:lnTo>
                    <a:pt x="184510" y="200202"/>
                  </a:lnTo>
                  <a:lnTo>
                    <a:pt x="186734" y="214181"/>
                  </a:lnTo>
                  <a:lnTo>
                    <a:pt x="188241" y="228254"/>
                  </a:lnTo>
                  <a:lnTo>
                    <a:pt x="188735" y="242873"/>
                  </a:lnTo>
                  <a:lnTo>
                    <a:pt x="188235" y="257982"/>
                  </a:lnTo>
                  <a:lnTo>
                    <a:pt x="186903" y="273212"/>
                  </a:lnTo>
                  <a:lnTo>
                    <a:pt x="184930" y="288319"/>
                  </a:lnTo>
                  <a:lnTo>
                    <a:pt x="182486" y="303380"/>
                  </a:lnTo>
                  <a:lnTo>
                    <a:pt x="179709" y="318705"/>
                  </a:lnTo>
                  <a:lnTo>
                    <a:pt x="176692" y="334448"/>
                  </a:lnTo>
                  <a:lnTo>
                    <a:pt x="173347" y="350290"/>
                  </a:lnTo>
                  <a:lnTo>
                    <a:pt x="169417" y="365553"/>
                  </a:lnTo>
                  <a:lnTo>
                    <a:pt x="164807" y="379899"/>
                  </a:lnTo>
                  <a:lnTo>
                    <a:pt x="159574" y="393482"/>
                  </a:lnTo>
                  <a:lnTo>
                    <a:pt x="153837" y="406751"/>
                  </a:lnTo>
                  <a:lnTo>
                    <a:pt x="147717" y="420003"/>
                  </a:lnTo>
                  <a:lnTo>
                    <a:pt x="141320" y="433039"/>
                  </a:lnTo>
                  <a:lnTo>
                    <a:pt x="134726" y="445274"/>
                  </a:lnTo>
                  <a:lnTo>
                    <a:pt x="127992" y="456437"/>
                  </a:lnTo>
                  <a:lnTo>
                    <a:pt x="120995" y="466732"/>
                  </a:lnTo>
                  <a:lnTo>
                    <a:pt x="113459" y="476640"/>
                  </a:lnTo>
                  <a:lnTo>
                    <a:pt x="105275" y="486482"/>
                  </a:lnTo>
                  <a:lnTo>
                    <a:pt x="96490" y="496076"/>
                  </a:lnTo>
                  <a:lnTo>
                    <a:pt x="87214" y="504846"/>
                  </a:lnTo>
                  <a:lnTo>
                    <a:pt x="77566" y="512516"/>
                  </a:lnTo>
                  <a:lnTo>
                    <a:pt x="67646" y="518802"/>
                  </a:lnTo>
                  <a:lnTo>
                    <a:pt x="57534" y="523269"/>
                  </a:lnTo>
                  <a:lnTo>
                    <a:pt x="47298" y="525851"/>
                  </a:lnTo>
                  <a:lnTo>
                    <a:pt x="37307" y="526465"/>
                  </a:lnTo>
                  <a:lnTo>
                    <a:pt x="28204" y="524839"/>
                  </a:lnTo>
                  <a:lnTo>
                    <a:pt x="20278" y="521044"/>
                  </a:lnTo>
                  <a:lnTo>
                    <a:pt x="13804" y="515413"/>
                  </a:lnTo>
                  <a:lnTo>
                    <a:pt x="9204" y="508355"/>
                  </a:lnTo>
                  <a:lnTo>
                    <a:pt x="6520" y="500241"/>
                  </a:lnTo>
                  <a:lnTo>
                    <a:pt x="5497" y="491373"/>
                  </a:lnTo>
                  <a:lnTo>
                    <a:pt x="5782" y="481976"/>
                  </a:lnTo>
                  <a:lnTo>
                    <a:pt x="7046" y="472219"/>
                  </a:lnTo>
                  <a:lnTo>
                    <a:pt x="9178" y="462380"/>
                  </a:lnTo>
                  <a:lnTo>
                    <a:pt x="12279" y="452847"/>
                  </a:lnTo>
                  <a:lnTo>
                    <a:pt x="16329" y="443805"/>
                  </a:lnTo>
                  <a:lnTo>
                    <a:pt x="21353" y="435259"/>
                  </a:lnTo>
                  <a:lnTo>
                    <a:pt x="27482" y="427131"/>
                  </a:lnTo>
                  <a:lnTo>
                    <a:pt x="34691" y="419342"/>
                  </a:lnTo>
                  <a:lnTo>
                    <a:pt x="43144" y="412297"/>
                  </a:lnTo>
                  <a:lnTo>
                    <a:pt x="53253" y="406849"/>
                  </a:lnTo>
                  <a:lnTo>
                    <a:pt x="65089" y="403335"/>
                  </a:lnTo>
                  <a:lnTo>
                    <a:pt x="78274" y="401620"/>
                  </a:lnTo>
                  <a:lnTo>
                    <a:pt x="92188" y="401375"/>
                  </a:lnTo>
                  <a:lnTo>
                    <a:pt x="106387" y="402250"/>
                  </a:lnTo>
                  <a:lnTo>
                    <a:pt x="120326" y="404107"/>
                  </a:lnTo>
                  <a:lnTo>
                    <a:pt x="133298" y="407014"/>
                  </a:lnTo>
                  <a:lnTo>
                    <a:pt x="145021" y="410923"/>
                  </a:lnTo>
                  <a:lnTo>
                    <a:pt x="155722" y="415510"/>
                  </a:lnTo>
                  <a:lnTo>
                    <a:pt x="165918" y="420281"/>
                  </a:lnTo>
                  <a:lnTo>
                    <a:pt x="175970" y="424938"/>
                  </a:lnTo>
                  <a:lnTo>
                    <a:pt x="186047" y="429539"/>
                  </a:lnTo>
                  <a:lnTo>
                    <a:pt x="196207" y="434389"/>
                  </a:lnTo>
                  <a:lnTo>
                    <a:pt x="206465" y="439647"/>
                  </a:lnTo>
                  <a:lnTo>
                    <a:pt x="217136" y="445162"/>
                  </a:lnTo>
                  <a:lnTo>
                    <a:pt x="228818" y="450564"/>
                  </a:lnTo>
                  <a:lnTo>
                    <a:pt x="241740" y="455640"/>
                  </a:lnTo>
                  <a:lnTo>
                    <a:pt x="255444" y="460199"/>
                  </a:lnTo>
                  <a:lnTo>
                    <a:pt x="270521" y="464441"/>
                  </a:lnTo>
                  <a:lnTo>
                    <a:pt x="290534" y="468738"/>
                  </a:lnTo>
                  <a:lnTo>
                    <a:pt x="321612" y="473782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129986" y="1695088"/>
              <a:ext cx="344419" cy="508508"/>
            </a:xfrm>
            <a:custGeom>
              <a:avLst/>
              <a:gdLst/>
              <a:ahLst/>
              <a:cxnLst/>
              <a:rect l="0" t="0" r="0" b="0"/>
              <a:pathLst>
                <a:path w="344419" h="508508">
                  <a:moveTo>
                    <a:pt x="60148" y="0"/>
                  </a:moveTo>
                  <a:lnTo>
                    <a:pt x="54348" y="8801"/>
                  </a:lnTo>
                  <a:lnTo>
                    <a:pt x="49424" y="17148"/>
                  </a:lnTo>
                  <a:lnTo>
                    <a:pt x="44921" y="25847"/>
                  </a:lnTo>
                  <a:lnTo>
                    <a:pt x="40700" y="34967"/>
                  </a:lnTo>
                  <a:lnTo>
                    <a:pt x="36687" y="44462"/>
                  </a:lnTo>
                  <a:lnTo>
                    <a:pt x="32825" y="54255"/>
                  </a:lnTo>
                  <a:lnTo>
                    <a:pt x="29073" y="64268"/>
                  </a:lnTo>
                  <a:lnTo>
                    <a:pt x="25397" y="74442"/>
                  </a:lnTo>
                  <a:lnTo>
                    <a:pt x="21771" y="84724"/>
                  </a:lnTo>
                  <a:lnTo>
                    <a:pt x="18012" y="94915"/>
                  </a:lnTo>
                  <a:lnTo>
                    <a:pt x="13803" y="104685"/>
                  </a:lnTo>
                  <a:lnTo>
                    <a:pt x="9020" y="113812"/>
                  </a:lnTo>
                  <a:lnTo>
                    <a:pt x="4191" y="119756"/>
                  </a:lnTo>
                  <a:lnTo>
                    <a:pt x="819" y="119811"/>
                  </a:lnTo>
                  <a:lnTo>
                    <a:pt x="0" y="115689"/>
                  </a:lnTo>
                  <a:lnTo>
                    <a:pt x="1501" y="109072"/>
                  </a:lnTo>
                  <a:lnTo>
                    <a:pt x="4571" y="100969"/>
                  </a:lnTo>
                  <a:lnTo>
                    <a:pt x="8384" y="91967"/>
                  </a:lnTo>
                  <a:lnTo>
                    <a:pt x="12432" y="82416"/>
                  </a:lnTo>
                  <a:lnTo>
                    <a:pt x="16642" y="72687"/>
                  </a:lnTo>
                  <a:lnTo>
                    <a:pt x="21239" y="63214"/>
                  </a:lnTo>
                  <a:lnTo>
                    <a:pt x="26341" y="54205"/>
                  </a:lnTo>
                  <a:lnTo>
                    <a:pt x="32094" y="45677"/>
                  </a:lnTo>
                  <a:lnTo>
                    <a:pt x="38722" y="37560"/>
                  </a:lnTo>
                  <a:lnTo>
                    <a:pt x="46266" y="29772"/>
                  </a:lnTo>
                  <a:lnTo>
                    <a:pt x="54775" y="22558"/>
                  </a:lnTo>
                  <a:lnTo>
                    <a:pt x="64390" y="16464"/>
                  </a:lnTo>
                  <a:lnTo>
                    <a:pt x="75077" y="11713"/>
                  </a:lnTo>
                  <a:lnTo>
                    <a:pt x="86507" y="8692"/>
                  </a:lnTo>
                  <a:lnTo>
                    <a:pt x="98170" y="8095"/>
                  </a:lnTo>
                  <a:lnTo>
                    <a:pt x="109749" y="10070"/>
                  </a:lnTo>
                  <a:lnTo>
                    <a:pt x="120963" y="14312"/>
                  </a:lnTo>
                  <a:lnTo>
                    <a:pt x="131493" y="20357"/>
                  </a:lnTo>
                  <a:lnTo>
                    <a:pt x="141235" y="27755"/>
                  </a:lnTo>
                  <a:lnTo>
                    <a:pt x="150099" y="36295"/>
                  </a:lnTo>
                  <a:lnTo>
                    <a:pt x="157915" y="45995"/>
                  </a:lnTo>
                  <a:lnTo>
                    <a:pt x="164694" y="56775"/>
                  </a:lnTo>
                  <a:lnTo>
                    <a:pt x="170586" y="68453"/>
                  </a:lnTo>
                  <a:lnTo>
                    <a:pt x="175788" y="80822"/>
                  </a:lnTo>
                  <a:lnTo>
                    <a:pt x="180476" y="93697"/>
                  </a:lnTo>
                  <a:lnTo>
                    <a:pt x="184796" y="106766"/>
                  </a:lnTo>
                  <a:lnTo>
                    <a:pt x="188859" y="119614"/>
                  </a:lnTo>
                  <a:lnTo>
                    <a:pt x="192738" y="132041"/>
                  </a:lnTo>
                  <a:lnTo>
                    <a:pt x="196328" y="144352"/>
                  </a:lnTo>
                  <a:lnTo>
                    <a:pt x="199358" y="157224"/>
                  </a:lnTo>
                  <a:lnTo>
                    <a:pt x="201729" y="171005"/>
                  </a:lnTo>
                  <a:lnTo>
                    <a:pt x="203489" y="185874"/>
                  </a:lnTo>
                  <a:lnTo>
                    <a:pt x="204753" y="201999"/>
                  </a:lnTo>
                  <a:lnTo>
                    <a:pt x="205641" y="219330"/>
                  </a:lnTo>
                  <a:lnTo>
                    <a:pt x="206255" y="237512"/>
                  </a:lnTo>
                  <a:lnTo>
                    <a:pt x="206675" y="256008"/>
                  </a:lnTo>
                  <a:lnTo>
                    <a:pt x="206951" y="274482"/>
                  </a:lnTo>
                  <a:lnTo>
                    <a:pt x="206799" y="292799"/>
                  </a:lnTo>
                  <a:lnTo>
                    <a:pt x="205632" y="310938"/>
                  </a:lnTo>
                  <a:lnTo>
                    <a:pt x="203217" y="328912"/>
                  </a:lnTo>
                  <a:lnTo>
                    <a:pt x="199797" y="346594"/>
                  </a:lnTo>
                  <a:lnTo>
                    <a:pt x="195892" y="363707"/>
                  </a:lnTo>
                  <a:lnTo>
                    <a:pt x="191850" y="380144"/>
                  </a:lnTo>
                  <a:lnTo>
                    <a:pt x="187511" y="395793"/>
                  </a:lnTo>
                  <a:lnTo>
                    <a:pt x="182314" y="410464"/>
                  </a:lnTo>
                  <a:lnTo>
                    <a:pt x="176007" y="424144"/>
                  </a:lnTo>
                  <a:lnTo>
                    <a:pt x="168806" y="436805"/>
                  </a:lnTo>
                  <a:lnTo>
                    <a:pt x="161201" y="448324"/>
                  </a:lnTo>
                  <a:lnTo>
                    <a:pt x="153524" y="458742"/>
                  </a:lnTo>
                  <a:lnTo>
                    <a:pt x="145759" y="468232"/>
                  </a:lnTo>
                  <a:lnTo>
                    <a:pt x="137640" y="477001"/>
                  </a:lnTo>
                  <a:lnTo>
                    <a:pt x="129027" y="485228"/>
                  </a:lnTo>
                  <a:lnTo>
                    <a:pt x="119769" y="492738"/>
                  </a:lnTo>
                  <a:lnTo>
                    <a:pt x="109636" y="499030"/>
                  </a:lnTo>
                  <a:lnTo>
                    <a:pt x="98600" y="503920"/>
                  </a:lnTo>
                  <a:lnTo>
                    <a:pt x="87103" y="507203"/>
                  </a:lnTo>
                  <a:lnTo>
                    <a:pt x="75925" y="508507"/>
                  </a:lnTo>
                  <a:lnTo>
                    <a:pt x="65491" y="507820"/>
                  </a:lnTo>
                  <a:lnTo>
                    <a:pt x="56029" y="505258"/>
                  </a:lnTo>
                  <a:lnTo>
                    <a:pt x="47747" y="500879"/>
                  </a:lnTo>
                  <a:lnTo>
                    <a:pt x="40622" y="494900"/>
                  </a:lnTo>
                  <a:lnTo>
                    <a:pt x="34482" y="487634"/>
                  </a:lnTo>
                  <a:lnTo>
                    <a:pt x="29107" y="479395"/>
                  </a:lnTo>
                  <a:lnTo>
                    <a:pt x="24309" y="470450"/>
                  </a:lnTo>
                  <a:lnTo>
                    <a:pt x="20253" y="461005"/>
                  </a:lnTo>
                  <a:lnTo>
                    <a:pt x="17432" y="451212"/>
                  </a:lnTo>
                  <a:lnTo>
                    <a:pt x="16021" y="441186"/>
                  </a:lnTo>
                  <a:lnTo>
                    <a:pt x="16058" y="431166"/>
                  </a:lnTo>
                  <a:lnTo>
                    <a:pt x="17603" y="421510"/>
                  </a:lnTo>
                  <a:lnTo>
                    <a:pt x="20537" y="412391"/>
                  </a:lnTo>
                  <a:lnTo>
                    <a:pt x="24779" y="403962"/>
                  </a:lnTo>
                  <a:lnTo>
                    <a:pt x="30367" y="396445"/>
                  </a:lnTo>
                  <a:lnTo>
                    <a:pt x="37197" y="389871"/>
                  </a:lnTo>
                  <a:lnTo>
                    <a:pt x="45053" y="384117"/>
                  </a:lnTo>
                  <a:lnTo>
                    <a:pt x="53696" y="379009"/>
                  </a:lnTo>
                  <a:lnTo>
                    <a:pt x="62916" y="374393"/>
                  </a:lnTo>
                  <a:lnTo>
                    <a:pt x="72547" y="370461"/>
                  </a:lnTo>
                  <a:lnTo>
                    <a:pt x="82464" y="367724"/>
                  </a:lnTo>
                  <a:lnTo>
                    <a:pt x="92579" y="366365"/>
                  </a:lnTo>
                  <a:lnTo>
                    <a:pt x="102829" y="366266"/>
                  </a:lnTo>
                  <a:lnTo>
                    <a:pt x="113170" y="367189"/>
                  </a:lnTo>
                  <a:lnTo>
                    <a:pt x="123577" y="368887"/>
                  </a:lnTo>
                  <a:lnTo>
                    <a:pt x="134194" y="371314"/>
                  </a:lnTo>
                  <a:lnTo>
                    <a:pt x="145315" y="374613"/>
                  </a:lnTo>
                  <a:lnTo>
                    <a:pt x="157059" y="378784"/>
                  </a:lnTo>
                  <a:lnTo>
                    <a:pt x="169388" y="383379"/>
                  </a:lnTo>
                  <a:lnTo>
                    <a:pt x="182197" y="387623"/>
                  </a:lnTo>
                  <a:lnTo>
                    <a:pt x="195370" y="391104"/>
                  </a:lnTo>
                  <a:lnTo>
                    <a:pt x="208809" y="393762"/>
                  </a:lnTo>
                  <a:lnTo>
                    <a:pt x="222437" y="395702"/>
                  </a:lnTo>
                  <a:lnTo>
                    <a:pt x="236192" y="397071"/>
                  </a:lnTo>
                  <a:lnTo>
                    <a:pt x="249868" y="397686"/>
                  </a:lnTo>
                  <a:lnTo>
                    <a:pt x="263131" y="397050"/>
                  </a:lnTo>
                  <a:lnTo>
                    <a:pt x="275827" y="395003"/>
                  </a:lnTo>
                  <a:lnTo>
                    <a:pt x="287907" y="391987"/>
                  </a:lnTo>
                  <a:lnTo>
                    <a:pt x="300738" y="388573"/>
                  </a:lnTo>
                  <a:lnTo>
                    <a:pt x="317681" y="384461"/>
                  </a:lnTo>
                  <a:lnTo>
                    <a:pt x="344418" y="379026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611274" y="1537160"/>
              <a:ext cx="21058" cy="168457"/>
            </a:xfrm>
            <a:custGeom>
              <a:avLst/>
              <a:gdLst/>
              <a:ahLst/>
              <a:cxnLst/>
              <a:rect l="0" t="0" r="0" b="0"/>
              <a:pathLst>
                <a:path w="21058" h="168457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63"/>
                  </a:lnTo>
                  <a:lnTo>
                    <a:pt x="178" y="46624"/>
                  </a:lnTo>
                  <a:lnTo>
                    <a:pt x="826" y="59284"/>
                  </a:lnTo>
                  <a:lnTo>
                    <a:pt x="2079" y="72340"/>
                  </a:lnTo>
                  <a:lnTo>
                    <a:pt x="3905" y="85692"/>
                  </a:lnTo>
                  <a:lnTo>
                    <a:pt x="6202" y="99257"/>
                  </a:lnTo>
                  <a:lnTo>
                    <a:pt x="8853" y="112954"/>
                  </a:lnTo>
                  <a:lnTo>
                    <a:pt x="11609" y="126130"/>
                  </a:lnTo>
                  <a:lnTo>
                    <a:pt x="14364" y="138857"/>
                  </a:lnTo>
                  <a:lnTo>
                    <a:pt x="17357" y="152254"/>
                  </a:lnTo>
                  <a:lnTo>
                    <a:pt x="21057" y="168456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558632" y="1831958"/>
              <a:ext cx="189514" cy="52644"/>
            </a:xfrm>
            <a:custGeom>
              <a:avLst/>
              <a:gdLst/>
              <a:ahLst/>
              <a:cxnLst/>
              <a:rect l="0" t="0" r="0" b="0"/>
              <a:pathLst>
                <a:path w="189514" h="52644">
                  <a:moveTo>
                    <a:pt x="189513" y="0"/>
                  </a:moveTo>
                  <a:lnTo>
                    <a:pt x="183512" y="5733"/>
                  </a:lnTo>
                  <a:lnTo>
                    <a:pt x="176667" y="10017"/>
                  </a:lnTo>
                  <a:lnTo>
                    <a:pt x="168274" y="13228"/>
                  </a:lnTo>
                  <a:lnTo>
                    <a:pt x="158474" y="15762"/>
                  </a:lnTo>
                  <a:lnTo>
                    <a:pt x="147511" y="18107"/>
                  </a:lnTo>
                  <a:lnTo>
                    <a:pt x="135655" y="20556"/>
                  </a:lnTo>
                  <a:lnTo>
                    <a:pt x="123304" y="23210"/>
                  </a:lnTo>
                  <a:lnTo>
                    <a:pt x="110956" y="26075"/>
                  </a:lnTo>
                  <a:lnTo>
                    <a:pt x="98880" y="29118"/>
                  </a:lnTo>
                  <a:lnTo>
                    <a:pt x="87148" y="32298"/>
                  </a:lnTo>
                  <a:lnTo>
                    <a:pt x="75732" y="35579"/>
                  </a:lnTo>
                  <a:lnTo>
                    <a:pt x="64572" y="38927"/>
                  </a:lnTo>
                  <a:lnTo>
                    <a:pt x="53676" y="42169"/>
                  </a:lnTo>
                  <a:lnTo>
                    <a:pt x="41842" y="45310"/>
                  </a:lnTo>
                  <a:lnTo>
                    <a:pt x="25794" y="48625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569160" y="1984385"/>
              <a:ext cx="284271" cy="280367"/>
            </a:xfrm>
            <a:custGeom>
              <a:avLst/>
              <a:gdLst/>
              <a:ahLst/>
              <a:cxnLst/>
              <a:rect l="0" t="0" r="0" b="0"/>
              <a:pathLst>
                <a:path w="284271" h="280367">
                  <a:moveTo>
                    <a:pt x="0" y="26558"/>
                  </a:moveTo>
                  <a:lnTo>
                    <a:pt x="8735" y="23557"/>
                  </a:lnTo>
                  <a:lnTo>
                    <a:pt x="16441" y="20134"/>
                  </a:lnTo>
                  <a:lnTo>
                    <a:pt x="23853" y="15947"/>
                  </a:lnTo>
                  <a:lnTo>
                    <a:pt x="31459" y="11393"/>
                  </a:lnTo>
                  <a:lnTo>
                    <a:pt x="39934" y="7208"/>
                  </a:lnTo>
                  <a:lnTo>
                    <a:pt x="49562" y="3789"/>
                  </a:lnTo>
                  <a:lnTo>
                    <a:pt x="60130" y="1351"/>
                  </a:lnTo>
                  <a:lnTo>
                    <a:pt x="71142" y="94"/>
                  </a:lnTo>
                  <a:lnTo>
                    <a:pt x="82246" y="0"/>
                  </a:lnTo>
                  <a:lnTo>
                    <a:pt x="93125" y="1056"/>
                  </a:lnTo>
                  <a:lnTo>
                    <a:pt x="103423" y="3353"/>
                  </a:lnTo>
                  <a:lnTo>
                    <a:pt x="113005" y="6829"/>
                  </a:lnTo>
                  <a:lnTo>
                    <a:pt x="121761" y="11620"/>
                  </a:lnTo>
                  <a:lnTo>
                    <a:pt x="129503" y="18115"/>
                  </a:lnTo>
                  <a:lnTo>
                    <a:pt x="136232" y="26376"/>
                  </a:lnTo>
                  <a:lnTo>
                    <a:pt x="142092" y="36178"/>
                  </a:lnTo>
                  <a:lnTo>
                    <a:pt x="147270" y="47198"/>
                  </a:lnTo>
                  <a:lnTo>
                    <a:pt x="151934" y="59129"/>
                  </a:lnTo>
                  <a:lnTo>
                    <a:pt x="155899" y="71714"/>
                  </a:lnTo>
                  <a:lnTo>
                    <a:pt x="158658" y="84761"/>
                  </a:lnTo>
                  <a:lnTo>
                    <a:pt x="160031" y="98131"/>
                  </a:lnTo>
                  <a:lnTo>
                    <a:pt x="160139" y="111888"/>
                  </a:lnTo>
                  <a:lnTo>
                    <a:pt x="159224" y="126268"/>
                  </a:lnTo>
                  <a:lnTo>
                    <a:pt x="157529" y="141345"/>
                  </a:lnTo>
                  <a:lnTo>
                    <a:pt x="155105" y="156726"/>
                  </a:lnTo>
                  <a:lnTo>
                    <a:pt x="151807" y="171672"/>
                  </a:lnTo>
                  <a:lnTo>
                    <a:pt x="147629" y="185793"/>
                  </a:lnTo>
                  <a:lnTo>
                    <a:pt x="142689" y="198885"/>
                  </a:lnTo>
                  <a:lnTo>
                    <a:pt x="137149" y="210759"/>
                  </a:lnTo>
                  <a:lnTo>
                    <a:pt x="131162" y="221447"/>
                  </a:lnTo>
                  <a:lnTo>
                    <a:pt x="124854" y="231134"/>
                  </a:lnTo>
                  <a:lnTo>
                    <a:pt x="118320" y="240042"/>
                  </a:lnTo>
                  <a:lnTo>
                    <a:pt x="111626" y="248372"/>
                  </a:lnTo>
                  <a:lnTo>
                    <a:pt x="104656" y="256121"/>
                  </a:lnTo>
                  <a:lnTo>
                    <a:pt x="97138" y="263108"/>
                  </a:lnTo>
                  <a:lnTo>
                    <a:pt x="88966" y="269281"/>
                  </a:lnTo>
                  <a:lnTo>
                    <a:pt x="80188" y="274410"/>
                  </a:lnTo>
                  <a:lnTo>
                    <a:pt x="70918" y="278025"/>
                  </a:lnTo>
                  <a:lnTo>
                    <a:pt x="61278" y="280004"/>
                  </a:lnTo>
                  <a:lnTo>
                    <a:pt x="51533" y="280366"/>
                  </a:lnTo>
                  <a:lnTo>
                    <a:pt x="42072" y="279096"/>
                  </a:lnTo>
                  <a:lnTo>
                    <a:pt x="33094" y="276349"/>
                  </a:lnTo>
                  <a:lnTo>
                    <a:pt x="25102" y="272235"/>
                  </a:lnTo>
                  <a:lnTo>
                    <a:pt x="18945" y="266733"/>
                  </a:lnTo>
                  <a:lnTo>
                    <a:pt x="14923" y="259965"/>
                  </a:lnTo>
                  <a:lnTo>
                    <a:pt x="13020" y="252322"/>
                  </a:lnTo>
                  <a:lnTo>
                    <a:pt x="13174" y="244353"/>
                  </a:lnTo>
                  <a:lnTo>
                    <a:pt x="15131" y="236408"/>
                  </a:lnTo>
                  <a:lnTo>
                    <a:pt x="18697" y="228788"/>
                  </a:lnTo>
                  <a:lnTo>
                    <a:pt x="23822" y="221823"/>
                  </a:lnTo>
                  <a:lnTo>
                    <a:pt x="30338" y="215632"/>
                  </a:lnTo>
                  <a:lnTo>
                    <a:pt x="37981" y="210475"/>
                  </a:lnTo>
                  <a:lnTo>
                    <a:pt x="46481" y="206834"/>
                  </a:lnTo>
                  <a:lnTo>
                    <a:pt x="55609" y="204829"/>
                  </a:lnTo>
                  <a:lnTo>
                    <a:pt x="65348" y="204278"/>
                  </a:lnTo>
                  <a:lnTo>
                    <a:pt x="75871" y="204888"/>
                  </a:lnTo>
                  <a:lnTo>
                    <a:pt x="87205" y="206369"/>
                  </a:lnTo>
                  <a:lnTo>
                    <a:pt x="99088" y="208479"/>
                  </a:lnTo>
                  <a:lnTo>
                    <a:pt x="111065" y="211032"/>
                  </a:lnTo>
                  <a:lnTo>
                    <a:pt x="122862" y="213897"/>
                  </a:lnTo>
                  <a:lnTo>
                    <a:pt x="134394" y="217141"/>
                  </a:lnTo>
                  <a:lnTo>
                    <a:pt x="145671" y="221004"/>
                  </a:lnTo>
                  <a:lnTo>
                    <a:pt x="156737" y="225564"/>
                  </a:lnTo>
                  <a:lnTo>
                    <a:pt x="167643" y="230593"/>
                  </a:lnTo>
                  <a:lnTo>
                    <a:pt x="178434" y="235662"/>
                  </a:lnTo>
                  <a:lnTo>
                    <a:pt x="189141" y="240515"/>
                  </a:lnTo>
                  <a:lnTo>
                    <a:pt x="199792" y="245078"/>
                  </a:lnTo>
                  <a:lnTo>
                    <a:pt x="210402" y="249369"/>
                  </a:lnTo>
                  <a:lnTo>
                    <a:pt x="220981" y="253439"/>
                  </a:lnTo>
                  <a:lnTo>
                    <a:pt x="231469" y="257383"/>
                  </a:lnTo>
                  <a:lnTo>
                    <a:pt x="242976" y="261825"/>
                  </a:lnTo>
                  <a:lnTo>
                    <a:pt x="258749" y="268272"/>
                  </a:lnTo>
                  <a:lnTo>
                    <a:pt x="284270" y="279241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1747730" y="2903594"/>
            <a:ext cx="2326799" cy="897194"/>
            <a:chOff x="1747730" y="2903594"/>
            <a:chExt cx="2326799" cy="897194"/>
          </a:xfrm>
        </p:grpSpPr>
        <p:sp>
          <p:nvSpPr>
            <p:cNvPr id="21" name="Freeform 20"/>
            <p:cNvSpPr/>
            <p:nvPr/>
          </p:nvSpPr>
          <p:spPr>
            <a:xfrm>
              <a:off x="2389969" y="3084849"/>
              <a:ext cx="10128" cy="347442"/>
            </a:xfrm>
            <a:custGeom>
              <a:avLst/>
              <a:gdLst/>
              <a:ahLst/>
              <a:cxnLst/>
              <a:rect l="0" t="0" r="0" b="0"/>
              <a:pathLst>
                <a:path w="10128" h="347442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67"/>
                  </a:lnTo>
                  <a:lnTo>
                    <a:pt x="177" y="46801"/>
                  </a:lnTo>
                  <a:lnTo>
                    <a:pt x="825" y="60110"/>
                  </a:lnTo>
                  <a:lnTo>
                    <a:pt x="2074" y="74419"/>
                  </a:lnTo>
                  <a:lnTo>
                    <a:pt x="3727" y="89597"/>
                  </a:lnTo>
                  <a:lnTo>
                    <a:pt x="5375" y="105458"/>
                  </a:lnTo>
                  <a:lnTo>
                    <a:pt x="6777" y="121834"/>
                  </a:lnTo>
                  <a:lnTo>
                    <a:pt x="7871" y="138744"/>
                  </a:lnTo>
                  <a:lnTo>
                    <a:pt x="8678" y="156387"/>
                  </a:lnTo>
                  <a:lnTo>
                    <a:pt x="9256" y="174808"/>
                  </a:lnTo>
                  <a:lnTo>
                    <a:pt x="9661" y="193755"/>
                  </a:lnTo>
                  <a:lnTo>
                    <a:pt x="9941" y="212781"/>
                  </a:lnTo>
                  <a:lnTo>
                    <a:pt x="10127" y="231612"/>
                  </a:lnTo>
                  <a:lnTo>
                    <a:pt x="10084" y="250004"/>
                  </a:lnTo>
                  <a:lnTo>
                    <a:pt x="9524" y="267659"/>
                  </a:lnTo>
                  <a:lnTo>
                    <a:pt x="8334" y="284479"/>
                  </a:lnTo>
                  <a:lnTo>
                    <a:pt x="6713" y="299945"/>
                  </a:lnTo>
                  <a:lnTo>
                    <a:pt x="4916" y="314549"/>
                  </a:lnTo>
                  <a:lnTo>
                    <a:pt x="2787" y="329574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200455" y="3327005"/>
              <a:ext cx="273743" cy="52643"/>
            </a:xfrm>
            <a:custGeom>
              <a:avLst/>
              <a:gdLst/>
              <a:ahLst/>
              <a:cxnLst/>
              <a:rect l="0" t="0" r="0" b="0"/>
              <a:pathLst>
                <a:path w="273743" h="52643">
                  <a:moveTo>
                    <a:pt x="273742" y="0"/>
                  </a:moveTo>
                  <a:lnTo>
                    <a:pt x="264873" y="2866"/>
                  </a:lnTo>
                  <a:lnTo>
                    <a:pt x="255886" y="5009"/>
                  </a:lnTo>
                  <a:lnTo>
                    <a:pt x="245896" y="6616"/>
                  </a:lnTo>
                  <a:lnTo>
                    <a:pt x="235088" y="7970"/>
                  </a:lnTo>
                  <a:lnTo>
                    <a:pt x="223925" y="9466"/>
                  </a:lnTo>
                  <a:lnTo>
                    <a:pt x="212710" y="11312"/>
                  </a:lnTo>
                  <a:lnTo>
                    <a:pt x="201253" y="13380"/>
                  </a:lnTo>
                  <a:lnTo>
                    <a:pt x="188971" y="15312"/>
                  </a:lnTo>
                  <a:lnTo>
                    <a:pt x="175599" y="16912"/>
                  </a:lnTo>
                  <a:lnTo>
                    <a:pt x="161178" y="18309"/>
                  </a:lnTo>
                  <a:lnTo>
                    <a:pt x="145888" y="19854"/>
                  </a:lnTo>
                  <a:lnTo>
                    <a:pt x="129940" y="21744"/>
                  </a:lnTo>
                  <a:lnTo>
                    <a:pt x="113840" y="24015"/>
                  </a:lnTo>
                  <a:lnTo>
                    <a:pt x="98345" y="26617"/>
                  </a:lnTo>
                  <a:lnTo>
                    <a:pt x="83818" y="29482"/>
                  </a:lnTo>
                  <a:lnTo>
                    <a:pt x="70270" y="32542"/>
                  </a:lnTo>
                  <a:lnTo>
                    <a:pt x="57550" y="35742"/>
                  </a:lnTo>
                  <a:lnTo>
                    <a:pt x="45486" y="39035"/>
                  </a:lnTo>
                  <a:lnTo>
                    <a:pt x="34360" y="42241"/>
                  </a:lnTo>
                  <a:lnTo>
                    <a:pt x="23828" y="45354"/>
                  </a:lnTo>
                  <a:lnTo>
                    <a:pt x="12959" y="48646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737409" y="3126963"/>
              <a:ext cx="31587" cy="431670"/>
            </a:xfrm>
            <a:custGeom>
              <a:avLst/>
              <a:gdLst/>
              <a:ahLst/>
              <a:cxnLst/>
              <a:rect l="0" t="0" r="0" b="0"/>
              <a:pathLst>
                <a:path w="31587" h="431670">
                  <a:moveTo>
                    <a:pt x="31585" y="0"/>
                  </a:moveTo>
                  <a:lnTo>
                    <a:pt x="31586" y="11869"/>
                  </a:lnTo>
                  <a:lnTo>
                    <a:pt x="31585" y="24279"/>
                  </a:lnTo>
                  <a:lnTo>
                    <a:pt x="31585" y="38461"/>
                  </a:lnTo>
                  <a:lnTo>
                    <a:pt x="31585" y="53996"/>
                  </a:lnTo>
                  <a:lnTo>
                    <a:pt x="31585" y="69993"/>
                  </a:lnTo>
                  <a:lnTo>
                    <a:pt x="31585" y="85884"/>
                  </a:lnTo>
                  <a:lnTo>
                    <a:pt x="31585" y="101778"/>
                  </a:lnTo>
                  <a:lnTo>
                    <a:pt x="31585" y="118261"/>
                  </a:lnTo>
                  <a:lnTo>
                    <a:pt x="31581" y="135628"/>
                  </a:lnTo>
                  <a:lnTo>
                    <a:pt x="31408" y="153390"/>
                  </a:lnTo>
                  <a:lnTo>
                    <a:pt x="30760" y="170488"/>
                  </a:lnTo>
                  <a:lnTo>
                    <a:pt x="29511" y="186366"/>
                  </a:lnTo>
                  <a:lnTo>
                    <a:pt x="27858" y="201130"/>
                  </a:lnTo>
                  <a:lnTo>
                    <a:pt x="26210" y="215266"/>
                  </a:lnTo>
                  <a:lnTo>
                    <a:pt x="24807" y="229155"/>
                  </a:lnTo>
                  <a:lnTo>
                    <a:pt x="23715" y="243315"/>
                  </a:lnTo>
                  <a:lnTo>
                    <a:pt x="22907" y="258441"/>
                  </a:lnTo>
                  <a:lnTo>
                    <a:pt x="22324" y="274802"/>
                  </a:lnTo>
                  <a:lnTo>
                    <a:pt x="21747" y="291845"/>
                  </a:lnTo>
                  <a:lnTo>
                    <a:pt x="20819" y="308439"/>
                  </a:lnTo>
                  <a:lnTo>
                    <a:pt x="19379" y="323968"/>
                  </a:lnTo>
                  <a:lnTo>
                    <a:pt x="17596" y="338494"/>
                  </a:lnTo>
                  <a:lnTo>
                    <a:pt x="15860" y="352469"/>
                  </a:lnTo>
                  <a:lnTo>
                    <a:pt x="14394" y="366225"/>
                  </a:lnTo>
                  <a:lnTo>
                    <a:pt x="13057" y="379524"/>
                  </a:lnTo>
                  <a:lnTo>
                    <a:pt x="11196" y="393034"/>
                  </a:lnTo>
                  <a:lnTo>
                    <a:pt x="7535" y="409067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958507" y="3140859"/>
              <a:ext cx="297632" cy="417774"/>
            </a:xfrm>
            <a:custGeom>
              <a:avLst/>
              <a:gdLst/>
              <a:ahLst/>
              <a:cxnLst/>
              <a:rect l="0" t="0" r="0" b="0"/>
              <a:pathLst>
                <a:path w="297632" h="417774">
                  <a:moveTo>
                    <a:pt x="0" y="7161"/>
                  </a:moveTo>
                  <a:lnTo>
                    <a:pt x="14602" y="7161"/>
                  </a:lnTo>
                  <a:lnTo>
                    <a:pt x="27873" y="7161"/>
                  </a:lnTo>
                  <a:lnTo>
                    <a:pt x="41079" y="7161"/>
                  </a:lnTo>
                  <a:lnTo>
                    <a:pt x="54593" y="7161"/>
                  </a:lnTo>
                  <a:lnTo>
                    <a:pt x="68751" y="7161"/>
                  </a:lnTo>
                  <a:lnTo>
                    <a:pt x="83653" y="7161"/>
                  </a:lnTo>
                  <a:lnTo>
                    <a:pt x="99072" y="7161"/>
                  </a:lnTo>
                  <a:lnTo>
                    <a:pt x="114569" y="7161"/>
                  </a:lnTo>
                  <a:lnTo>
                    <a:pt x="129885" y="7161"/>
                  </a:lnTo>
                  <a:lnTo>
                    <a:pt x="145101" y="7161"/>
                  </a:lnTo>
                  <a:lnTo>
                    <a:pt x="160535" y="7161"/>
                  </a:lnTo>
                  <a:lnTo>
                    <a:pt x="176355" y="7157"/>
                  </a:lnTo>
                  <a:lnTo>
                    <a:pt x="192251" y="6984"/>
                  </a:lnTo>
                  <a:lnTo>
                    <a:pt x="207550" y="6336"/>
                  </a:lnTo>
                  <a:lnTo>
                    <a:pt x="221921" y="5087"/>
                  </a:lnTo>
                  <a:lnTo>
                    <a:pt x="235521" y="3434"/>
                  </a:lnTo>
                  <a:lnTo>
                    <a:pt x="248801" y="1786"/>
                  </a:lnTo>
                  <a:lnTo>
                    <a:pt x="262047" y="402"/>
                  </a:lnTo>
                  <a:lnTo>
                    <a:pt x="274570" y="0"/>
                  </a:lnTo>
                  <a:lnTo>
                    <a:pt x="284863" y="1785"/>
                  </a:lnTo>
                  <a:lnTo>
                    <a:pt x="292256" y="6216"/>
                  </a:lnTo>
                  <a:lnTo>
                    <a:pt x="296557" y="12940"/>
                  </a:lnTo>
                  <a:lnTo>
                    <a:pt x="297631" y="21198"/>
                  </a:lnTo>
                  <a:lnTo>
                    <a:pt x="295755" y="30383"/>
                  </a:lnTo>
                  <a:lnTo>
                    <a:pt x="291464" y="40273"/>
                  </a:lnTo>
                  <a:lnTo>
                    <a:pt x="285327" y="50955"/>
                  </a:lnTo>
                  <a:lnTo>
                    <a:pt x="277848" y="62425"/>
                  </a:lnTo>
                  <a:lnTo>
                    <a:pt x="269579" y="74413"/>
                  </a:lnTo>
                  <a:lnTo>
                    <a:pt x="261117" y="86467"/>
                  </a:lnTo>
                  <a:lnTo>
                    <a:pt x="252798" y="98327"/>
                  </a:lnTo>
                  <a:lnTo>
                    <a:pt x="244569" y="110243"/>
                  </a:lnTo>
                  <a:lnTo>
                    <a:pt x="236123" y="122842"/>
                  </a:lnTo>
                  <a:lnTo>
                    <a:pt x="227298" y="136424"/>
                  </a:lnTo>
                  <a:lnTo>
                    <a:pt x="218403" y="150648"/>
                  </a:lnTo>
                  <a:lnTo>
                    <a:pt x="210110" y="164743"/>
                  </a:lnTo>
                  <a:lnTo>
                    <a:pt x="202749" y="178261"/>
                  </a:lnTo>
                  <a:lnTo>
                    <a:pt x="196162" y="191101"/>
                  </a:lnTo>
                  <a:lnTo>
                    <a:pt x="189896" y="203330"/>
                  </a:lnTo>
                  <a:lnTo>
                    <a:pt x="183644" y="215072"/>
                  </a:lnTo>
                  <a:lnTo>
                    <a:pt x="177273" y="226449"/>
                  </a:lnTo>
                  <a:lnTo>
                    <a:pt x="170756" y="237562"/>
                  </a:lnTo>
                  <a:lnTo>
                    <a:pt x="164107" y="248485"/>
                  </a:lnTo>
                  <a:lnTo>
                    <a:pt x="157351" y="259112"/>
                  </a:lnTo>
                  <a:lnTo>
                    <a:pt x="150516" y="269175"/>
                  </a:lnTo>
                  <a:lnTo>
                    <a:pt x="143624" y="278578"/>
                  </a:lnTo>
                  <a:lnTo>
                    <a:pt x="136692" y="287536"/>
                  </a:lnTo>
                  <a:lnTo>
                    <a:pt x="129732" y="296472"/>
                  </a:lnTo>
                  <a:lnTo>
                    <a:pt x="122752" y="305639"/>
                  </a:lnTo>
                  <a:lnTo>
                    <a:pt x="115760" y="315273"/>
                  </a:lnTo>
                  <a:lnTo>
                    <a:pt x="108759" y="325658"/>
                  </a:lnTo>
                  <a:lnTo>
                    <a:pt x="101752" y="336864"/>
                  </a:lnTo>
                  <a:lnTo>
                    <a:pt x="94741" y="348475"/>
                  </a:lnTo>
                  <a:lnTo>
                    <a:pt x="87727" y="359728"/>
                  </a:lnTo>
                  <a:lnTo>
                    <a:pt x="80721" y="370214"/>
                  </a:lnTo>
                  <a:lnTo>
                    <a:pt x="74025" y="379769"/>
                  </a:lnTo>
                  <a:lnTo>
                    <a:pt x="67577" y="389346"/>
                  </a:lnTo>
                  <a:lnTo>
                    <a:pt x="60810" y="400900"/>
                  </a:lnTo>
                  <a:lnTo>
                    <a:pt x="52643" y="417773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432290" y="2903594"/>
              <a:ext cx="289303" cy="286541"/>
            </a:xfrm>
            <a:custGeom>
              <a:avLst/>
              <a:gdLst/>
              <a:ahLst/>
              <a:cxnLst/>
              <a:rect l="0" t="0" r="0" b="0"/>
              <a:pathLst>
                <a:path w="289303" h="286541">
                  <a:moveTo>
                    <a:pt x="63171" y="65442"/>
                  </a:moveTo>
                  <a:lnTo>
                    <a:pt x="66172" y="56708"/>
                  </a:lnTo>
                  <a:lnTo>
                    <a:pt x="69595" y="49001"/>
                  </a:lnTo>
                  <a:lnTo>
                    <a:pt x="73795" y="41603"/>
                  </a:lnTo>
                  <a:lnTo>
                    <a:pt x="78868" y="34515"/>
                  </a:lnTo>
                  <a:lnTo>
                    <a:pt x="84997" y="27985"/>
                  </a:lnTo>
                  <a:lnTo>
                    <a:pt x="92181" y="22113"/>
                  </a:lnTo>
                  <a:lnTo>
                    <a:pt x="100268" y="16848"/>
                  </a:lnTo>
                  <a:lnTo>
                    <a:pt x="109063" y="12078"/>
                  </a:lnTo>
                  <a:lnTo>
                    <a:pt x="118388" y="7692"/>
                  </a:lnTo>
                  <a:lnTo>
                    <a:pt x="128257" y="3915"/>
                  </a:lnTo>
                  <a:lnTo>
                    <a:pt x="138867" y="1283"/>
                  </a:lnTo>
                  <a:lnTo>
                    <a:pt x="150256" y="0"/>
                  </a:lnTo>
                  <a:lnTo>
                    <a:pt x="162004" y="121"/>
                  </a:lnTo>
                  <a:lnTo>
                    <a:pt x="173358" y="1724"/>
                  </a:lnTo>
                  <a:lnTo>
                    <a:pt x="183919" y="4692"/>
                  </a:lnTo>
                  <a:lnTo>
                    <a:pt x="193637" y="8787"/>
                  </a:lnTo>
                  <a:lnTo>
                    <a:pt x="202624" y="13744"/>
                  </a:lnTo>
                  <a:lnTo>
                    <a:pt x="211026" y="19342"/>
                  </a:lnTo>
                  <a:lnTo>
                    <a:pt x="218499" y="25725"/>
                  </a:lnTo>
                  <a:lnTo>
                    <a:pt x="224243" y="33373"/>
                  </a:lnTo>
                  <a:lnTo>
                    <a:pt x="227958" y="42442"/>
                  </a:lnTo>
                  <a:lnTo>
                    <a:pt x="229809" y="52635"/>
                  </a:lnTo>
                  <a:lnTo>
                    <a:pt x="230148" y="63394"/>
                  </a:lnTo>
                  <a:lnTo>
                    <a:pt x="229329" y="74330"/>
                  </a:lnTo>
                  <a:lnTo>
                    <a:pt x="227342" y="85095"/>
                  </a:lnTo>
                  <a:lnTo>
                    <a:pt x="223814" y="95317"/>
                  </a:lnTo>
                  <a:lnTo>
                    <a:pt x="218666" y="104849"/>
                  </a:lnTo>
                  <a:lnTo>
                    <a:pt x="212092" y="113571"/>
                  </a:lnTo>
                  <a:lnTo>
                    <a:pt x="204385" y="121290"/>
                  </a:lnTo>
                  <a:lnTo>
                    <a:pt x="195829" y="128004"/>
                  </a:lnTo>
                  <a:lnTo>
                    <a:pt x="186661" y="133854"/>
                  </a:lnTo>
                  <a:lnTo>
                    <a:pt x="177061" y="139026"/>
                  </a:lnTo>
                  <a:lnTo>
                    <a:pt x="167191" y="143657"/>
                  </a:lnTo>
                  <a:lnTo>
                    <a:pt x="158147" y="146606"/>
                  </a:lnTo>
                  <a:lnTo>
                    <a:pt x="152478" y="146829"/>
                  </a:lnTo>
                  <a:lnTo>
                    <a:pt x="151739" y="145685"/>
                  </a:lnTo>
                  <a:lnTo>
                    <a:pt x="155360" y="144224"/>
                  </a:lnTo>
                  <a:lnTo>
                    <a:pt x="162237" y="143060"/>
                  </a:lnTo>
                  <a:lnTo>
                    <a:pt x="171409" y="142637"/>
                  </a:lnTo>
                  <a:lnTo>
                    <a:pt x="182157" y="143096"/>
                  </a:lnTo>
                  <a:lnTo>
                    <a:pt x="193812" y="144688"/>
                  </a:lnTo>
                  <a:lnTo>
                    <a:pt x="205718" y="147873"/>
                  </a:lnTo>
                  <a:lnTo>
                    <a:pt x="217505" y="152748"/>
                  </a:lnTo>
                  <a:lnTo>
                    <a:pt x="228881" y="158951"/>
                  </a:lnTo>
                  <a:lnTo>
                    <a:pt x="239529" y="165869"/>
                  </a:lnTo>
                  <a:lnTo>
                    <a:pt x="249362" y="173077"/>
                  </a:lnTo>
                  <a:lnTo>
                    <a:pt x="258458" y="180524"/>
                  </a:lnTo>
                  <a:lnTo>
                    <a:pt x="266962" y="188428"/>
                  </a:lnTo>
                  <a:lnTo>
                    <a:pt x="275004" y="196892"/>
                  </a:lnTo>
                  <a:lnTo>
                    <a:pt x="282050" y="205881"/>
                  </a:lnTo>
                  <a:lnTo>
                    <a:pt x="286968" y="215301"/>
                  </a:lnTo>
                  <a:lnTo>
                    <a:pt x="289302" y="225040"/>
                  </a:lnTo>
                  <a:lnTo>
                    <a:pt x="289072" y="234683"/>
                  </a:lnTo>
                  <a:lnTo>
                    <a:pt x="286408" y="243544"/>
                  </a:lnTo>
                  <a:lnTo>
                    <a:pt x="281642" y="251310"/>
                  </a:lnTo>
                  <a:lnTo>
                    <a:pt x="274885" y="257844"/>
                  </a:lnTo>
                  <a:lnTo>
                    <a:pt x="265938" y="263017"/>
                  </a:lnTo>
                  <a:lnTo>
                    <a:pt x="254894" y="266903"/>
                  </a:lnTo>
                  <a:lnTo>
                    <a:pt x="242244" y="269718"/>
                  </a:lnTo>
                  <a:lnTo>
                    <a:pt x="228691" y="271706"/>
                  </a:lnTo>
                  <a:lnTo>
                    <a:pt x="214716" y="273088"/>
                  </a:lnTo>
                  <a:lnTo>
                    <a:pt x="200249" y="274036"/>
                  </a:lnTo>
                  <a:lnTo>
                    <a:pt x="184793" y="274681"/>
                  </a:lnTo>
                  <a:lnTo>
                    <a:pt x="168143" y="275119"/>
                  </a:lnTo>
                  <a:lnTo>
                    <a:pt x="150706" y="275413"/>
                  </a:lnTo>
                  <a:lnTo>
                    <a:pt x="133302" y="275611"/>
                  </a:lnTo>
                  <a:lnTo>
                    <a:pt x="116408" y="275749"/>
                  </a:lnTo>
                  <a:lnTo>
                    <a:pt x="100149" y="276010"/>
                  </a:lnTo>
                  <a:lnTo>
                    <a:pt x="84470" y="276718"/>
                  </a:lnTo>
                  <a:lnTo>
                    <a:pt x="69273" y="278007"/>
                  </a:lnTo>
                  <a:lnTo>
                    <a:pt x="54852" y="279694"/>
                  </a:lnTo>
                  <a:lnTo>
                    <a:pt x="40394" y="281542"/>
                  </a:lnTo>
                  <a:lnTo>
                    <a:pt x="23506" y="283713"/>
                  </a:lnTo>
                  <a:lnTo>
                    <a:pt x="0" y="28654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421761" y="3227636"/>
              <a:ext cx="400084" cy="25670"/>
            </a:xfrm>
            <a:custGeom>
              <a:avLst/>
              <a:gdLst/>
              <a:ahLst/>
              <a:cxnLst/>
              <a:rect l="0" t="0" r="0" b="0"/>
              <a:pathLst>
                <a:path w="400084" h="25670">
                  <a:moveTo>
                    <a:pt x="400083" y="4612"/>
                  </a:moveTo>
                  <a:lnTo>
                    <a:pt x="391282" y="1813"/>
                  </a:lnTo>
                  <a:lnTo>
                    <a:pt x="382935" y="311"/>
                  </a:lnTo>
                  <a:lnTo>
                    <a:pt x="374232" y="0"/>
                  </a:lnTo>
                  <a:lnTo>
                    <a:pt x="364938" y="506"/>
                  </a:lnTo>
                  <a:lnTo>
                    <a:pt x="354795" y="1326"/>
                  </a:lnTo>
                  <a:lnTo>
                    <a:pt x="343745" y="2141"/>
                  </a:lnTo>
                  <a:lnTo>
                    <a:pt x="331732" y="2825"/>
                  </a:lnTo>
                  <a:lnTo>
                    <a:pt x="318614" y="3352"/>
                  </a:lnTo>
                  <a:lnTo>
                    <a:pt x="304427" y="3742"/>
                  </a:lnTo>
                  <a:lnTo>
                    <a:pt x="289665" y="4190"/>
                  </a:lnTo>
                  <a:lnTo>
                    <a:pt x="275143" y="5030"/>
                  </a:lnTo>
                  <a:lnTo>
                    <a:pt x="261296" y="6410"/>
                  </a:lnTo>
                  <a:lnTo>
                    <a:pt x="247882" y="8153"/>
                  </a:lnTo>
                  <a:lnTo>
                    <a:pt x="234194" y="9862"/>
                  </a:lnTo>
                  <a:lnTo>
                    <a:pt x="219834" y="11306"/>
                  </a:lnTo>
                  <a:lnTo>
                    <a:pt x="204731" y="12427"/>
                  </a:lnTo>
                  <a:lnTo>
                    <a:pt x="188972" y="13253"/>
                  </a:lnTo>
                  <a:lnTo>
                    <a:pt x="172706" y="13849"/>
                  </a:lnTo>
                  <a:lnTo>
                    <a:pt x="156393" y="14435"/>
                  </a:lnTo>
                  <a:lnTo>
                    <a:pt x="140753" y="15368"/>
                  </a:lnTo>
                  <a:lnTo>
                    <a:pt x="126120" y="16812"/>
                  </a:lnTo>
                  <a:lnTo>
                    <a:pt x="112160" y="18597"/>
                  </a:lnTo>
                  <a:lnTo>
                    <a:pt x="98100" y="20334"/>
                  </a:lnTo>
                  <a:lnTo>
                    <a:pt x="83500" y="21797"/>
                  </a:lnTo>
                  <a:lnTo>
                    <a:pt x="68629" y="22933"/>
                  </a:lnTo>
                  <a:lnTo>
                    <a:pt x="52625" y="23892"/>
                  </a:lnTo>
                  <a:lnTo>
                    <a:pt x="31838" y="24756"/>
                  </a:lnTo>
                  <a:lnTo>
                    <a:pt x="0" y="25669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505989" y="3327005"/>
              <a:ext cx="181236" cy="216995"/>
            </a:xfrm>
            <a:custGeom>
              <a:avLst/>
              <a:gdLst/>
              <a:ahLst/>
              <a:cxnLst/>
              <a:rect l="0" t="0" r="0" b="0"/>
              <a:pathLst>
                <a:path w="181236" h="216995">
                  <a:moveTo>
                    <a:pt x="168456" y="0"/>
                  </a:moveTo>
                  <a:lnTo>
                    <a:pt x="156721" y="0"/>
                  </a:lnTo>
                  <a:lnTo>
                    <a:pt x="145592" y="0"/>
                  </a:lnTo>
                  <a:lnTo>
                    <a:pt x="133994" y="0"/>
                  </a:lnTo>
                  <a:lnTo>
                    <a:pt x="121833" y="0"/>
                  </a:lnTo>
                  <a:lnTo>
                    <a:pt x="109173" y="0"/>
                  </a:lnTo>
                  <a:lnTo>
                    <a:pt x="96121" y="9"/>
                  </a:lnTo>
                  <a:lnTo>
                    <a:pt x="82942" y="355"/>
                  </a:lnTo>
                  <a:lnTo>
                    <a:pt x="70025" y="1651"/>
                  </a:lnTo>
                  <a:lnTo>
                    <a:pt x="57581" y="4162"/>
                  </a:lnTo>
                  <a:lnTo>
                    <a:pt x="46279" y="7986"/>
                  </a:lnTo>
                  <a:lnTo>
                    <a:pt x="37279" y="13227"/>
                  </a:lnTo>
                  <a:lnTo>
                    <a:pt x="31009" y="19793"/>
                  </a:lnTo>
                  <a:lnTo>
                    <a:pt x="27258" y="27455"/>
                  </a:lnTo>
                  <a:lnTo>
                    <a:pt x="25556" y="35961"/>
                  </a:lnTo>
                  <a:lnTo>
                    <a:pt x="25402" y="45089"/>
                  </a:lnTo>
                  <a:lnTo>
                    <a:pt x="26208" y="54827"/>
                  </a:lnTo>
                  <a:lnTo>
                    <a:pt x="27336" y="65348"/>
                  </a:lnTo>
                  <a:lnTo>
                    <a:pt x="28439" y="76639"/>
                  </a:lnTo>
                  <a:lnTo>
                    <a:pt x="30205" y="86943"/>
                  </a:lnTo>
                  <a:lnTo>
                    <a:pt x="33500" y="93383"/>
                  </a:lnTo>
                  <a:lnTo>
                    <a:pt x="38037" y="95689"/>
                  </a:lnTo>
                  <a:lnTo>
                    <a:pt x="43791" y="95249"/>
                  </a:lnTo>
                  <a:lnTo>
                    <a:pt x="50703" y="93287"/>
                  </a:lnTo>
                  <a:lnTo>
                    <a:pt x="58594" y="90541"/>
                  </a:lnTo>
                  <a:lnTo>
                    <a:pt x="67256" y="87412"/>
                  </a:lnTo>
                  <a:lnTo>
                    <a:pt x="76652" y="84427"/>
                  </a:lnTo>
                  <a:lnTo>
                    <a:pt x="86932" y="82299"/>
                  </a:lnTo>
                  <a:lnTo>
                    <a:pt x="98092" y="81340"/>
                  </a:lnTo>
                  <a:lnTo>
                    <a:pt x="109685" y="81672"/>
                  </a:lnTo>
                  <a:lnTo>
                    <a:pt x="120933" y="83413"/>
                  </a:lnTo>
                  <a:lnTo>
                    <a:pt x="131423" y="86472"/>
                  </a:lnTo>
                  <a:lnTo>
                    <a:pt x="141093" y="90626"/>
                  </a:lnTo>
                  <a:lnTo>
                    <a:pt x="150047" y="95623"/>
                  </a:lnTo>
                  <a:lnTo>
                    <a:pt x="158433" y="101247"/>
                  </a:lnTo>
                  <a:lnTo>
                    <a:pt x="166064" y="107648"/>
                  </a:lnTo>
                  <a:lnTo>
                    <a:pt x="172446" y="115307"/>
                  </a:lnTo>
                  <a:lnTo>
                    <a:pt x="177394" y="124384"/>
                  </a:lnTo>
                  <a:lnTo>
                    <a:pt x="180548" y="134582"/>
                  </a:lnTo>
                  <a:lnTo>
                    <a:pt x="181235" y="145344"/>
                  </a:lnTo>
                  <a:lnTo>
                    <a:pt x="179315" y="156278"/>
                  </a:lnTo>
                  <a:lnTo>
                    <a:pt x="174941" y="166872"/>
                  </a:lnTo>
                  <a:lnTo>
                    <a:pt x="168275" y="176446"/>
                  </a:lnTo>
                  <a:lnTo>
                    <a:pt x="159647" y="184730"/>
                  </a:lnTo>
                  <a:lnTo>
                    <a:pt x="149466" y="191800"/>
                  </a:lnTo>
                  <a:lnTo>
                    <a:pt x="138126" y="197872"/>
                  </a:lnTo>
                  <a:lnTo>
                    <a:pt x="125944" y="203178"/>
                  </a:lnTo>
                  <a:lnTo>
                    <a:pt x="113005" y="207762"/>
                  </a:lnTo>
                  <a:lnTo>
                    <a:pt x="99181" y="211478"/>
                  </a:lnTo>
                  <a:lnTo>
                    <a:pt x="84486" y="214311"/>
                  </a:lnTo>
                  <a:lnTo>
                    <a:pt x="69418" y="216190"/>
                  </a:lnTo>
                  <a:lnTo>
                    <a:pt x="53195" y="216994"/>
                  </a:lnTo>
                  <a:lnTo>
                    <a:pt x="32156" y="215677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747730" y="3685110"/>
              <a:ext cx="2326799" cy="115678"/>
            </a:xfrm>
            <a:custGeom>
              <a:avLst/>
              <a:gdLst/>
              <a:ahLst/>
              <a:cxnLst/>
              <a:rect l="0" t="0" r="0" b="0"/>
              <a:pathLst>
                <a:path w="2326799" h="115678">
                  <a:moveTo>
                    <a:pt x="2326798" y="73563"/>
                  </a:moveTo>
                  <a:lnTo>
                    <a:pt x="2317729" y="70696"/>
                  </a:lnTo>
                  <a:lnTo>
                    <a:pt x="2306822" y="68554"/>
                  </a:lnTo>
                  <a:lnTo>
                    <a:pt x="2292950" y="66947"/>
                  </a:lnTo>
                  <a:lnTo>
                    <a:pt x="2276909" y="65594"/>
                  </a:lnTo>
                  <a:lnTo>
                    <a:pt x="2260093" y="64097"/>
                  </a:lnTo>
                  <a:lnTo>
                    <a:pt x="2243395" y="62250"/>
                  </a:lnTo>
                  <a:lnTo>
                    <a:pt x="2227163" y="60184"/>
                  </a:lnTo>
                  <a:lnTo>
                    <a:pt x="2211450" y="58251"/>
                  </a:lnTo>
                  <a:lnTo>
                    <a:pt x="2196181" y="56650"/>
                  </a:lnTo>
                  <a:lnTo>
                    <a:pt x="2180930" y="55254"/>
                  </a:lnTo>
                  <a:lnTo>
                    <a:pt x="2164992" y="53710"/>
                  </a:lnTo>
                  <a:lnTo>
                    <a:pt x="2148037" y="51819"/>
                  </a:lnTo>
                  <a:lnTo>
                    <a:pt x="2130237" y="49549"/>
                  </a:lnTo>
                  <a:lnTo>
                    <a:pt x="2112063" y="46946"/>
                  </a:lnTo>
                  <a:lnTo>
                    <a:pt x="2093833" y="44081"/>
                  </a:lnTo>
                  <a:lnTo>
                    <a:pt x="2075524" y="41021"/>
                  </a:lnTo>
                  <a:lnTo>
                    <a:pt x="2056866" y="37821"/>
                  </a:lnTo>
                  <a:lnTo>
                    <a:pt x="2037719" y="34527"/>
                  </a:lnTo>
                  <a:lnTo>
                    <a:pt x="2017929" y="31334"/>
                  </a:lnTo>
                  <a:lnTo>
                    <a:pt x="1997265" y="28569"/>
                  </a:lnTo>
                  <a:lnTo>
                    <a:pt x="1975690" y="26373"/>
                  </a:lnTo>
                  <a:lnTo>
                    <a:pt x="1953317" y="24560"/>
                  </a:lnTo>
                  <a:lnTo>
                    <a:pt x="1930314" y="22728"/>
                  </a:lnTo>
                  <a:lnTo>
                    <a:pt x="1906834" y="20645"/>
                  </a:lnTo>
                  <a:lnTo>
                    <a:pt x="1882848" y="18414"/>
                  </a:lnTo>
                  <a:lnTo>
                    <a:pt x="1858146" y="16369"/>
                  </a:lnTo>
                  <a:lnTo>
                    <a:pt x="1832680" y="14692"/>
                  </a:lnTo>
                  <a:lnTo>
                    <a:pt x="1806696" y="13245"/>
                  </a:lnTo>
                  <a:lnTo>
                    <a:pt x="1780639" y="11666"/>
                  </a:lnTo>
                  <a:lnTo>
                    <a:pt x="1754767" y="9756"/>
                  </a:lnTo>
                  <a:lnTo>
                    <a:pt x="1728833" y="7643"/>
                  </a:lnTo>
                  <a:lnTo>
                    <a:pt x="1702210" y="5678"/>
                  </a:lnTo>
                  <a:lnTo>
                    <a:pt x="1674595" y="4060"/>
                  </a:lnTo>
                  <a:lnTo>
                    <a:pt x="1646167" y="2821"/>
                  </a:lnTo>
                  <a:lnTo>
                    <a:pt x="1617390" y="1914"/>
                  </a:lnTo>
                  <a:lnTo>
                    <a:pt x="1588579" y="1270"/>
                  </a:lnTo>
                  <a:lnTo>
                    <a:pt x="1559705" y="821"/>
                  </a:lnTo>
                  <a:lnTo>
                    <a:pt x="1530494" y="511"/>
                  </a:lnTo>
                  <a:lnTo>
                    <a:pt x="1500806" y="300"/>
                  </a:lnTo>
                  <a:lnTo>
                    <a:pt x="1470648" y="158"/>
                  </a:lnTo>
                  <a:lnTo>
                    <a:pt x="1440096" y="60"/>
                  </a:lnTo>
                  <a:lnTo>
                    <a:pt x="1409240" y="0"/>
                  </a:lnTo>
                  <a:lnTo>
                    <a:pt x="1378161" y="130"/>
                  </a:lnTo>
                  <a:lnTo>
                    <a:pt x="1346924" y="748"/>
                  </a:lnTo>
                  <a:lnTo>
                    <a:pt x="1315571" y="1978"/>
                  </a:lnTo>
                  <a:lnTo>
                    <a:pt x="1283972" y="3617"/>
                  </a:lnTo>
                  <a:lnTo>
                    <a:pt x="1251846" y="5256"/>
                  </a:lnTo>
                  <a:lnTo>
                    <a:pt x="1219076" y="6654"/>
                  </a:lnTo>
                  <a:lnTo>
                    <a:pt x="1185540" y="7742"/>
                  </a:lnTo>
                  <a:lnTo>
                    <a:pt x="1151043" y="8548"/>
                  </a:lnTo>
                  <a:lnTo>
                    <a:pt x="1115574" y="9129"/>
                  </a:lnTo>
                  <a:lnTo>
                    <a:pt x="1079432" y="9705"/>
                  </a:lnTo>
                  <a:lnTo>
                    <a:pt x="1043104" y="10632"/>
                  </a:lnTo>
                  <a:lnTo>
                    <a:pt x="1006879" y="12072"/>
                  </a:lnTo>
                  <a:lnTo>
                    <a:pt x="970536" y="13854"/>
                  </a:lnTo>
                  <a:lnTo>
                    <a:pt x="933464" y="15589"/>
                  </a:lnTo>
                  <a:lnTo>
                    <a:pt x="895376" y="17056"/>
                  </a:lnTo>
                  <a:lnTo>
                    <a:pt x="856456" y="18361"/>
                  </a:lnTo>
                  <a:lnTo>
                    <a:pt x="817175" y="19843"/>
                  </a:lnTo>
                  <a:lnTo>
                    <a:pt x="777856" y="21693"/>
                  </a:lnTo>
                  <a:lnTo>
                    <a:pt x="738637" y="23935"/>
                  </a:lnTo>
                  <a:lnTo>
                    <a:pt x="699554" y="26519"/>
                  </a:lnTo>
                  <a:lnTo>
                    <a:pt x="660595" y="29371"/>
                  </a:lnTo>
                  <a:lnTo>
                    <a:pt x="621737" y="32423"/>
                  </a:lnTo>
                  <a:lnTo>
                    <a:pt x="582956" y="35617"/>
                  </a:lnTo>
                  <a:lnTo>
                    <a:pt x="544229" y="38916"/>
                  </a:lnTo>
                  <a:lnTo>
                    <a:pt x="505541" y="42453"/>
                  </a:lnTo>
                  <a:lnTo>
                    <a:pt x="466880" y="46513"/>
                  </a:lnTo>
                  <a:lnTo>
                    <a:pt x="428232" y="51209"/>
                  </a:lnTo>
                  <a:lnTo>
                    <a:pt x="389429" y="56500"/>
                  </a:lnTo>
                  <a:lnTo>
                    <a:pt x="350159" y="62277"/>
                  </a:lnTo>
                  <a:lnTo>
                    <a:pt x="310308" y="68418"/>
                  </a:lnTo>
                  <a:lnTo>
                    <a:pt x="270562" y="74659"/>
                  </a:lnTo>
                  <a:lnTo>
                    <a:pt x="232249" y="80616"/>
                  </a:lnTo>
                  <a:lnTo>
                    <a:pt x="196007" y="86101"/>
                  </a:lnTo>
                  <a:lnTo>
                    <a:pt x="162129" y="91104"/>
                  </a:lnTo>
                  <a:lnTo>
                    <a:pt x="130902" y="95699"/>
                  </a:lnTo>
                  <a:lnTo>
                    <a:pt x="102220" y="99970"/>
                  </a:lnTo>
                  <a:lnTo>
                    <a:pt x="76569" y="103854"/>
                  </a:lnTo>
                  <a:lnTo>
                    <a:pt x="52688" y="107504"/>
                  </a:lnTo>
                  <a:lnTo>
                    <a:pt x="28475" y="111243"/>
                  </a:lnTo>
                  <a:lnTo>
                    <a:pt x="0" y="115677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Freeform 29"/>
          <p:cNvSpPr/>
          <p:nvPr/>
        </p:nvSpPr>
        <p:spPr>
          <a:xfrm>
            <a:off x="4106114" y="1740592"/>
            <a:ext cx="1081817" cy="280880"/>
          </a:xfrm>
          <a:custGeom>
            <a:avLst/>
            <a:gdLst/>
            <a:ahLst/>
            <a:cxnLst/>
            <a:rect l="0" t="0" r="0" b="0"/>
            <a:pathLst>
              <a:path w="1081817" h="280880">
                <a:moveTo>
                  <a:pt x="0" y="154537"/>
                </a:moveTo>
                <a:lnTo>
                  <a:pt x="11735" y="151670"/>
                </a:lnTo>
                <a:lnTo>
                  <a:pt x="22864" y="149528"/>
                </a:lnTo>
                <a:lnTo>
                  <a:pt x="34466" y="147925"/>
                </a:lnTo>
                <a:lnTo>
                  <a:pt x="46801" y="146745"/>
                </a:lnTo>
                <a:lnTo>
                  <a:pt x="60109" y="145896"/>
                </a:lnTo>
                <a:lnTo>
                  <a:pt x="74419" y="145299"/>
                </a:lnTo>
                <a:lnTo>
                  <a:pt x="89596" y="144884"/>
                </a:lnTo>
                <a:lnTo>
                  <a:pt x="105458" y="144600"/>
                </a:lnTo>
                <a:lnTo>
                  <a:pt x="121824" y="144407"/>
                </a:lnTo>
                <a:lnTo>
                  <a:pt x="138388" y="144276"/>
                </a:lnTo>
                <a:lnTo>
                  <a:pt x="154735" y="144188"/>
                </a:lnTo>
                <a:lnTo>
                  <a:pt x="170663" y="144129"/>
                </a:lnTo>
                <a:lnTo>
                  <a:pt x="186478" y="144089"/>
                </a:lnTo>
                <a:lnTo>
                  <a:pt x="202855" y="144062"/>
                </a:lnTo>
                <a:lnTo>
                  <a:pt x="220130" y="144044"/>
                </a:lnTo>
                <a:lnTo>
                  <a:pt x="237988" y="144033"/>
                </a:lnTo>
                <a:lnTo>
                  <a:pt x="255676" y="144025"/>
                </a:lnTo>
                <a:lnTo>
                  <a:pt x="272761" y="144015"/>
                </a:lnTo>
                <a:lnTo>
                  <a:pt x="289148" y="143838"/>
                </a:lnTo>
                <a:lnTo>
                  <a:pt x="304912" y="143187"/>
                </a:lnTo>
                <a:lnTo>
                  <a:pt x="320180" y="141937"/>
                </a:lnTo>
                <a:lnTo>
                  <a:pt x="335078" y="140284"/>
                </a:lnTo>
                <a:lnTo>
                  <a:pt x="349708" y="138635"/>
                </a:lnTo>
                <a:lnTo>
                  <a:pt x="364151" y="137231"/>
                </a:lnTo>
                <a:lnTo>
                  <a:pt x="378463" y="136138"/>
                </a:lnTo>
                <a:lnTo>
                  <a:pt x="392686" y="135330"/>
                </a:lnTo>
                <a:lnTo>
                  <a:pt x="406848" y="134752"/>
                </a:lnTo>
                <a:lnTo>
                  <a:pt x="420970" y="134347"/>
                </a:lnTo>
                <a:lnTo>
                  <a:pt x="435065" y="134067"/>
                </a:lnTo>
                <a:lnTo>
                  <a:pt x="449140" y="133872"/>
                </a:lnTo>
                <a:lnTo>
                  <a:pt x="463203" y="133569"/>
                </a:lnTo>
                <a:lnTo>
                  <a:pt x="477258" y="132833"/>
                </a:lnTo>
                <a:lnTo>
                  <a:pt x="491307" y="131525"/>
                </a:lnTo>
                <a:lnTo>
                  <a:pt x="505352" y="129833"/>
                </a:lnTo>
                <a:lnTo>
                  <a:pt x="519396" y="128158"/>
                </a:lnTo>
                <a:lnTo>
                  <a:pt x="533437" y="126738"/>
                </a:lnTo>
                <a:lnTo>
                  <a:pt x="547477" y="125633"/>
                </a:lnTo>
                <a:lnTo>
                  <a:pt x="561516" y="124817"/>
                </a:lnTo>
                <a:lnTo>
                  <a:pt x="575556" y="124234"/>
                </a:lnTo>
                <a:lnTo>
                  <a:pt x="589594" y="123825"/>
                </a:lnTo>
                <a:lnTo>
                  <a:pt x="603633" y="123544"/>
                </a:lnTo>
                <a:lnTo>
                  <a:pt x="617675" y="123351"/>
                </a:lnTo>
                <a:lnTo>
                  <a:pt x="631887" y="123220"/>
                </a:lnTo>
                <a:lnTo>
                  <a:pt x="646573" y="123132"/>
                </a:lnTo>
                <a:lnTo>
                  <a:pt x="661860" y="123072"/>
                </a:lnTo>
                <a:lnTo>
                  <a:pt x="677551" y="123032"/>
                </a:lnTo>
                <a:lnTo>
                  <a:pt x="693237" y="123006"/>
                </a:lnTo>
                <a:lnTo>
                  <a:pt x="708678" y="122988"/>
                </a:lnTo>
                <a:lnTo>
                  <a:pt x="723809" y="122976"/>
                </a:lnTo>
                <a:lnTo>
                  <a:pt x="738655" y="122968"/>
                </a:lnTo>
                <a:lnTo>
                  <a:pt x="753284" y="122962"/>
                </a:lnTo>
                <a:lnTo>
                  <a:pt x="768245" y="122959"/>
                </a:lnTo>
                <a:lnTo>
                  <a:pt x="784508" y="122956"/>
                </a:lnTo>
                <a:lnTo>
                  <a:pt x="802483" y="122955"/>
                </a:lnTo>
                <a:lnTo>
                  <a:pt x="821609" y="122953"/>
                </a:lnTo>
                <a:lnTo>
                  <a:pt x="840679" y="122953"/>
                </a:lnTo>
                <a:lnTo>
                  <a:pt x="858989" y="122952"/>
                </a:lnTo>
                <a:lnTo>
                  <a:pt x="876518" y="122952"/>
                </a:lnTo>
                <a:lnTo>
                  <a:pt x="893655" y="122952"/>
                </a:lnTo>
                <a:lnTo>
                  <a:pt x="910694" y="122952"/>
                </a:lnTo>
                <a:lnTo>
                  <a:pt x="927611" y="122952"/>
                </a:lnTo>
                <a:lnTo>
                  <a:pt x="944144" y="122952"/>
                </a:lnTo>
                <a:lnTo>
                  <a:pt x="960158" y="122947"/>
                </a:lnTo>
                <a:lnTo>
                  <a:pt x="975509" y="122774"/>
                </a:lnTo>
                <a:lnTo>
                  <a:pt x="989972" y="122126"/>
                </a:lnTo>
                <a:lnTo>
                  <a:pt x="1003495" y="120864"/>
                </a:lnTo>
                <a:lnTo>
                  <a:pt x="1015541" y="118692"/>
                </a:lnTo>
                <a:lnTo>
                  <a:pt x="1025049" y="115099"/>
                </a:lnTo>
                <a:lnTo>
                  <a:pt x="1031654" y="109941"/>
                </a:lnTo>
                <a:lnTo>
                  <a:pt x="1035291" y="103545"/>
                </a:lnTo>
                <a:lnTo>
                  <a:pt x="1035854" y="96495"/>
                </a:lnTo>
                <a:lnTo>
                  <a:pt x="1033598" y="89203"/>
                </a:lnTo>
                <a:lnTo>
                  <a:pt x="1028865" y="81868"/>
                </a:lnTo>
                <a:lnTo>
                  <a:pt x="1021894" y="74572"/>
                </a:lnTo>
                <a:lnTo>
                  <a:pt x="1013028" y="67335"/>
                </a:lnTo>
                <a:lnTo>
                  <a:pt x="1002673" y="60153"/>
                </a:lnTo>
                <a:lnTo>
                  <a:pt x="991207" y="53018"/>
                </a:lnTo>
                <a:lnTo>
                  <a:pt x="978952" y="45917"/>
                </a:lnTo>
                <a:lnTo>
                  <a:pt x="966470" y="38842"/>
                </a:lnTo>
                <a:lnTo>
                  <a:pt x="954551" y="31785"/>
                </a:lnTo>
                <a:lnTo>
                  <a:pt x="943570" y="24744"/>
                </a:lnTo>
                <a:lnTo>
                  <a:pt x="933383" y="17880"/>
                </a:lnTo>
                <a:lnTo>
                  <a:pt x="923540" y="11497"/>
                </a:lnTo>
                <a:lnTo>
                  <a:pt x="913804" y="5749"/>
                </a:lnTo>
                <a:lnTo>
                  <a:pt x="906685" y="1497"/>
                </a:lnTo>
                <a:lnTo>
                  <a:pt x="905263" y="0"/>
                </a:lnTo>
                <a:lnTo>
                  <a:pt x="908249" y="1148"/>
                </a:lnTo>
                <a:lnTo>
                  <a:pt x="914200" y="4255"/>
                </a:lnTo>
                <a:lnTo>
                  <a:pt x="922364" y="8689"/>
                </a:lnTo>
                <a:lnTo>
                  <a:pt x="932215" y="14002"/>
                </a:lnTo>
                <a:lnTo>
                  <a:pt x="943321" y="19893"/>
                </a:lnTo>
                <a:lnTo>
                  <a:pt x="955334" y="26165"/>
                </a:lnTo>
                <a:lnTo>
                  <a:pt x="967977" y="32688"/>
                </a:lnTo>
                <a:lnTo>
                  <a:pt x="980728" y="39378"/>
                </a:lnTo>
                <a:lnTo>
                  <a:pt x="992834" y="46178"/>
                </a:lnTo>
                <a:lnTo>
                  <a:pt x="1003941" y="53052"/>
                </a:lnTo>
                <a:lnTo>
                  <a:pt x="1014213" y="59974"/>
                </a:lnTo>
                <a:lnTo>
                  <a:pt x="1024114" y="66928"/>
                </a:lnTo>
                <a:lnTo>
                  <a:pt x="1033960" y="73909"/>
                </a:lnTo>
                <a:lnTo>
                  <a:pt x="1043728" y="81072"/>
                </a:lnTo>
                <a:lnTo>
                  <a:pt x="1053147" y="88720"/>
                </a:lnTo>
                <a:lnTo>
                  <a:pt x="1062068" y="96980"/>
                </a:lnTo>
                <a:lnTo>
                  <a:pt x="1070008" y="105816"/>
                </a:lnTo>
                <a:lnTo>
                  <a:pt x="1076124" y="115126"/>
                </a:lnTo>
                <a:lnTo>
                  <a:pt x="1080109" y="124788"/>
                </a:lnTo>
                <a:lnTo>
                  <a:pt x="1081816" y="134377"/>
                </a:lnTo>
                <a:lnTo>
                  <a:pt x="1080999" y="143202"/>
                </a:lnTo>
                <a:lnTo>
                  <a:pt x="1077781" y="150952"/>
                </a:lnTo>
                <a:lnTo>
                  <a:pt x="1072555" y="157816"/>
                </a:lnTo>
                <a:lnTo>
                  <a:pt x="1065777" y="164273"/>
                </a:lnTo>
                <a:lnTo>
                  <a:pt x="1057854" y="170654"/>
                </a:lnTo>
                <a:lnTo>
                  <a:pt x="1049116" y="176942"/>
                </a:lnTo>
                <a:lnTo>
                  <a:pt x="1039807" y="182872"/>
                </a:lnTo>
                <a:lnTo>
                  <a:pt x="1030104" y="188314"/>
                </a:lnTo>
                <a:lnTo>
                  <a:pt x="1020133" y="193444"/>
                </a:lnTo>
                <a:lnTo>
                  <a:pt x="1009978" y="198650"/>
                </a:lnTo>
                <a:lnTo>
                  <a:pt x="999705" y="204156"/>
                </a:lnTo>
                <a:lnTo>
                  <a:pt x="989517" y="210177"/>
                </a:lnTo>
                <a:lnTo>
                  <a:pt x="979750" y="216983"/>
                </a:lnTo>
                <a:lnTo>
                  <a:pt x="970550" y="224637"/>
                </a:lnTo>
                <a:lnTo>
                  <a:pt x="961897" y="232879"/>
                </a:lnTo>
                <a:lnTo>
                  <a:pt x="953698" y="241251"/>
                </a:lnTo>
                <a:lnTo>
                  <a:pt x="945853" y="249461"/>
                </a:lnTo>
                <a:lnTo>
                  <a:pt x="938376" y="257117"/>
                </a:lnTo>
                <a:lnTo>
                  <a:pt x="930566" y="264387"/>
                </a:lnTo>
                <a:lnTo>
                  <a:pt x="920617" y="271906"/>
                </a:lnTo>
                <a:lnTo>
                  <a:pt x="905451" y="280879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 30"/>
          <p:cNvSpPr/>
          <p:nvPr/>
        </p:nvSpPr>
        <p:spPr>
          <a:xfrm>
            <a:off x="4021886" y="2942533"/>
            <a:ext cx="1067202" cy="279188"/>
          </a:xfrm>
          <a:custGeom>
            <a:avLst/>
            <a:gdLst/>
            <a:ahLst/>
            <a:cxnLst/>
            <a:rect l="0" t="0" r="0" b="0"/>
            <a:pathLst>
              <a:path w="1067202" h="279188">
                <a:moveTo>
                  <a:pt x="0" y="173902"/>
                </a:moveTo>
                <a:lnTo>
                  <a:pt x="8868" y="176702"/>
                </a:lnTo>
                <a:lnTo>
                  <a:pt x="17855" y="178204"/>
                </a:lnTo>
                <a:lnTo>
                  <a:pt x="27850" y="178510"/>
                </a:lnTo>
                <a:lnTo>
                  <a:pt x="38831" y="177831"/>
                </a:lnTo>
                <a:lnTo>
                  <a:pt x="50642" y="176363"/>
                </a:lnTo>
                <a:lnTo>
                  <a:pt x="63106" y="174294"/>
                </a:lnTo>
                <a:lnTo>
                  <a:pt x="76216" y="171785"/>
                </a:lnTo>
                <a:lnTo>
                  <a:pt x="90145" y="168962"/>
                </a:lnTo>
                <a:lnTo>
                  <a:pt x="104920" y="165924"/>
                </a:lnTo>
                <a:lnTo>
                  <a:pt x="120434" y="162904"/>
                </a:lnTo>
                <a:lnTo>
                  <a:pt x="136533" y="160256"/>
                </a:lnTo>
                <a:lnTo>
                  <a:pt x="153073" y="158138"/>
                </a:lnTo>
                <a:lnTo>
                  <a:pt x="170095" y="156378"/>
                </a:lnTo>
                <a:lnTo>
                  <a:pt x="187815" y="154581"/>
                </a:lnTo>
                <a:lnTo>
                  <a:pt x="206292" y="152522"/>
                </a:lnTo>
                <a:lnTo>
                  <a:pt x="225447" y="150307"/>
                </a:lnTo>
                <a:lnTo>
                  <a:pt x="245145" y="148273"/>
                </a:lnTo>
                <a:lnTo>
                  <a:pt x="265240" y="146603"/>
                </a:lnTo>
                <a:lnTo>
                  <a:pt x="285294" y="145160"/>
                </a:lnTo>
                <a:lnTo>
                  <a:pt x="304606" y="143584"/>
                </a:lnTo>
                <a:lnTo>
                  <a:pt x="322860" y="141676"/>
                </a:lnTo>
                <a:lnTo>
                  <a:pt x="340406" y="139565"/>
                </a:lnTo>
                <a:lnTo>
                  <a:pt x="358028" y="137601"/>
                </a:lnTo>
                <a:lnTo>
                  <a:pt x="376177" y="135983"/>
                </a:lnTo>
                <a:lnTo>
                  <a:pt x="394640" y="134744"/>
                </a:lnTo>
                <a:lnTo>
                  <a:pt x="412743" y="133838"/>
                </a:lnTo>
                <a:lnTo>
                  <a:pt x="430123" y="133189"/>
                </a:lnTo>
                <a:lnTo>
                  <a:pt x="447219" y="132567"/>
                </a:lnTo>
                <a:lnTo>
                  <a:pt x="465057" y="131609"/>
                </a:lnTo>
                <a:lnTo>
                  <a:pt x="484171" y="130149"/>
                </a:lnTo>
                <a:lnTo>
                  <a:pt x="504603" y="128354"/>
                </a:lnTo>
                <a:lnTo>
                  <a:pt x="526161" y="126609"/>
                </a:lnTo>
                <a:lnTo>
                  <a:pt x="548597" y="125141"/>
                </a:lnTo>
                <a:lnTo>
                  <a:pt x="571682" y="124005"/>
                </a:lnTo>
                <a:lnTo>
                  <a:pt x="595230" y="123168"/>
                </a:lnTo>
                <a:lnTo>
                  <a:pt x="619084" y="122566"/>
                </a:lnTo>
                <a:lnTo>
                  <a:pt x="642490" y="121975"/>
                </a:lnTo>
                <a:lnTo>
                  <a:pt x="664146" y="121038"/>
                </a:lnTo>
                <a:lnTo>
                  <a:pt x="683486" y="119597"/>
                </a:lnTo>
                <a:lnTo>
                  <a:pt x="700608" y="117984"/>
                </a:lnTo>
                <a:lnTo>
                  <a:pt x="715893" y="116894"/>
                </a:lnTo>
                <a:lnTo>
                  <a:pt x="729772" y="116675"/>
                </a:lnTo>
                <a:lnTo>
                  <a:pt x="742621" y="117021"/>
                </a:lnTo>
                <a:lnTo>
                  <a:pt x="754741" y="117185"/>
                </a:lnTo>
                <a:lnTo>
                  <a:pt x="766362" y="116743"/>
                </a:lnTo>
                <a:lnTo>
                  <a:pt x="777968" y="115766"/>
                </a:lnTo>
                <a:lnTo>
                  <a:pt x="790287" y="114638"/>
                </a:lnTo>
                <a:lnTo>
                  <a:pt x="803648" y="113617"/>
                </a:lnTo>
                <a:lnTo>
                  <a:pt x="817877" y="112796"/>
                </a:lnTo>
                <a:lnTo>
                  <a:pt x="832499" y="112177"/>
                </a:lnTo>
                <a:lnTo>
                  <a:pt x="847186" y="111725"/>
                </a:lnTo>
                <a:lnTo>
                  <a:pt x="861792" y="111236"/>
                </a:lnTo>
                <a:lnTo>
                  <a:pt x="876277" y="110369"/>
                </a:lnTo>
                <a:lnTo>
                  <a:pt x="890648" y="108970"/>
                </a:lnTo>
                <a:lnTo>
                  <a:pt x="904924" y="107214"/>
                </a:lnTo>
                <a:lnTo>
                  <a:pt x="919129" y="105497"/>
                </a:lnTo>
                <a:lnTo>
                  <a:pt x="933278" y="104043"/>
                </a:lnTo>
                <a:lnTo>
                  <a:pt x="947223" y="102746"/>
                </a:lnTo>
                <a:lnTo>
                  <a:pt x="960666" y="101269"/>
                </a:lnTo>
                <a:lnTo>
                  <a:pt x="973457" y="99399"/>
                </a:lnTo>
                <a:lnTo>
                  <a:pt x="984545" y="96264"/>
                </a:lnTo>
                <a:lnTo>
                  <a:pt x="991723" y="91359"/>
                </a:lnTo>
                <a:lnTo>
                  <a:pt x="994093" y="85739"/>
                </a:lnTo>
                <a:lnTo>
                  <a:pt x="992472" y="79795"/>
                </a:lnTo>
                <a:lnTo>
                  <a:pt x="987975" y="73602"/>
                </a:lnTo>
                <a:lnTo>
                  <a:pt x="981500" y="67195"/>
                </a:lnTo>
                <a:lnTo>
                  <a:pt x="973687" y="60617"/>
                </a:lnTo>
                <a:lnTo>
                  <a:pt x="964970" y="53913"/>
                </a:lnTo>
                <a:lnTo>
                  <a:pt x="955482" y="47282"/>
                </a:lnTo>
                <a:lnTo>
                  <a:pt x="945115" y="41059"/>
                </a:lnTo>
                <a:lnTo>
                  <a:pt x="933883" y="35390"/>
                </a:lnTo>
                <a:lnTo>
                  <a:pt x="922235" y="30091"/>
                </a:lnTo>
                <a:lnTo>
                  <a:pt x="910948" y="24766"/>
                </a:lnTo>
                <a:lnTo>
                  <a:pt x="900425" y="19186"/>
                </a:lnTo>
                <a:lnTo>
                  <a:pt x="890564" y="13453"/>
                </a:lnTo>
                <a:lnTo>
                  <a:pt x="880947" y="7904"/>
                </a:lnTo>
                <a:lnTo>
                  <a:pt x="871367" y="2780"/>
                </a:lnTo>
                <a:lnTo>
                  <a:pt x="864360" y="0"/>
                </a:lnTo>
                <a:lnTo>
                  <a:pt x="863023" y="1249"/>
                </a:lnTo>
                <a:lnTo>
                  <a:pt x="866062" y="4844"/>
                </a:lnTo>
                <a:lnTo>
                  <a:pt x="872045" y="9691"/>
                </a:lnTo>
                <a:lnTo>
                  <a:pt x="880225" y="15287"/>
                </a:lnTo>
                <a:lnTo>
                  <a:pt x="890082" y="21359"/>
                </a:lnTo>
                <a:lnTo>
                  <a:pt x="901021" y="27578"/>
                </a:lnTo>
                <a:lnTo>
                  <a:pt x="912388" y="33532"/>
                </a:lnTo>
                <a:lnTo>
                  <a:pt x="923785" y="39023"/>
                </a:lnTo>
                <a:lnTo>
                  <a:pt x="934885" y="44204"/>
                </a:lnTo>
                <a:lnTo>
                  <a:pt x="945342" y="49452"/>
                </a:lnTo>
                <a:lnTo>
                  <a:pt x="955053" y="54985"/>
                </a:lnTo>
                <a:lnTo>
                  <a:pt x="964405" y="60856"/>
                </a:lnTo>
                <a:lnTo>
                  <a:pt x="974147" y="67030"/>
                </a:lnTo>
                <a:lnTo>
                  <a:pt x="984668" y="73447"/>
                </a:lnTo>
                <a:lnTo>
                  <a:pt x="995856" y="80045"/>
                </a:lnTo>
                <a:lnTo>
                  <a:pt x="1007293" y="86773"/>
                </a:lnTo>
                <a:lnTo>
                  <a:pt x="1018687" y="93594"/>
                </a:lnTo>
                <a:lnTo>
                  <a:pt x="1029762" y="100478"/>
                </a:lnTo>
                <a:lnTo>
                  <a:pt x="1040191" y="107406"/>
                </a:lnTo>
                <a:lnTo>
                  <a:pt x="1049849" y="114369"/>
                </a:lnTo>
                <a:lnTo>
                  <a:pt x="1058145" y="121519"/>
                </a:lnTo>
                <a:lnTo>
                  <a:pt x="1063982" y="129159"/>
                </a:lnTo>
                <a:lnTo>
                  <a:pt x="1066973" y="137409"/>
                </a:lnTo>
                <a:lnTo>
                  <a:pt x="1067201" y="146068"/>
                </a:lnTo>
                <a:lnTo>
                  <a:pt x="1064853" y="154727"/>
                </a:lnTo>
                <a:lnTo>
                  <a:pt x="1060313" y="163144"/>
                </a:lnTo>
                <a:lnTo>
                  <a:pt x="1054048" y="171252"/>
                </a:lnTo>
                <a:lnTo>
                  <a:pt x="1046497" y="179076"/>
                </a:lnTo>
                <a:lnTo>
                  <a:pt x="1038017" y="186671"/>
                </a:lnTo>
                <a:lnTo>
                  <a:pt x="1028717" y="194094"/>
                </a:lnTo>
                <a:lnTo>
                  <a:pt x="1018490" y="201392"/>
                </a:lnTo>
                <a:lnTo>
                  <a:pt x="1007350" y="208602"/>
                </a:lnTo>
                <a:lnTo>
                  <a:pt x="995428" y="215750"/>
                </a:lnTo>
                <a:lnTo>
                  <a:pt x="982893" y="222857"/>
                </a:lnTo>
                <a:lnTo>
                  <a:pt x="969911" y="229934"/>
                </a:lnTo>
                <a:lnTo>
                  <a:pt x="956940" y="236993"/>
                </a:lnTo>
                <a:lnTo>
                  <a:pt x="944690" y="244038"/>
                </a:lnTo>
                <a:lnTo>
                  <a:pt x="933501" y="251066"/>
                </a:lnTo>
                <a:lnTo>
                  <a:pt x="923654" y="257776"/>
                </a:lnTo>
                <a:lnTo>
                  <a:pt x="914584" y="264235"/>
                </a:lnTo>
                <a:lnTo>
                  <a:pt x="905499" y="271011"/>
                </a:lnTo>
                <a:lnTo>
                  <a:pt x="894922" y="27918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5" name="Group 34"/>
          <p:cNvGrpSpPr/>
          <p:nvPr/>
        </p:nvGrpSpPr>
        <p:grpSpPr>
          <a:xfrm>
            <a:off x="5474818" y="1534282"/>
            <a:ext cx="1473991" cy="565433"/>
            <a:chOff x="5474818" y="1534282"/>
            <a:chExt cx="1473991" cy="565433"/>
          </a:xfrm>
        </p:grpSpPr>
        <p:sp>
          <p:nvSpPr>
            <p:cNvPr id="32" name="Freeform 31"/>
            <p:cNvSpPr/>
            <p:nvPr/>
          </p:nvSpPr>
          <p:spPr>
            <a:xfrm>
              <a:off x="5474818" y="1534282"/>
              <a:ext cx="315856" cy="561574"/>
            </a:xfrm>
            <a:custGeom>
              <a:avLst/>
              <a:gdLst/>
              <a:ahLst/>
              <a:cxnLst/>
              <a:rect l="0" t="0" r="0" b="0"/>
              <a:pathLst>
                <a:path w="315856" h="561574">
                  <a:moveTo>
                    <a:pt x="0" y="76578"/>
                  </a:moveTo>
                  <a:lnTo>
                    <a:pt x="2934" y="67776"/>
                  </a:lnTo>
                  <a:lnTo>
                    <a:pt x="5716" y="59430"/>
                  </a:lnTo>
                  <a:lnTo>
                    <a:pt x="8620" y="50735"/>
                  </a:lnTo>
                  <a:lnTo>
                    <a:pt x="11833" y="41787"/>
                  </a:lnTo>
                  <a:lnTo>
                    <a:pt x="15646" y="32941"/>
                  </a:lnTo>
                  <a:lnTo>
                    <a:pt x="20178" y="24411"/>
                  </a:lnTo>
                  <a:lnTo>
                    <a:pt x="25860" y="16568"/>
                  </a:lnTo>
                  <a:lnTo>
                    <a:pt x="33493" y="9987"/>
                  </a:lnTo>
                  <a:lnTo>
                    <a:pt x="43328" y="4873"/>
                  </a:lnTo>
                  <a:lnTo>
                    <a:pt x="54832" y="1424"/>
                  </a:lnTo>
                  <a:lnTo>
                    <a:pt x="67002" y="0"/>
                  </a:lnTo>
                  <a:lnTo>
                    <a:pt x="79178" y="599"/>
                  </a:lnTo>
                  <a:lnTo>
                    <a:pt x="90925" y="2931"/>
                  </a:lnTo>
                  <a:lnTo>
                    <a:pt x="101880" y="6622"/>
                  </a:lnTo>
                  <a:lnTo>
                    <a:pt x="111944" y="11326"/>
                  </a:lnTo>
                  <a:lnTo>
                    <a:pt x="121209" y="16922"/>
                  </a:lnTo>
                  <a:lnTo>
                    <a:pt x="129834" y="23501"/>
                  </a:lnTo>
                  <a:lnTo>
                    <a:pt x="137976" y="31039"/>
                  </a:lnTo>
                  <a:lnTo>
                    <a:pt x="145771" y="39559"/>
                  </a:lnTo>
                  <a:lnTo>
                    <a:pt x="153320" y="49188"/>
                  </a:lnTo>
                  <a:lnTo>
                    <a:pt x="160694" y="59896"/>
                  </a:lnTo>
                  <a:lnTo>
                    <a:pt x="167783" y="71681"/>
                  </a:lnTo>
                  <a:lnTo>
                    <a:pt x="174318" y="84649"/>
                  </a:lnTo>
                  <a:lnTo>
                    <a:pt x="180193" y="98748"/>
                  </a:lnTo>
                  <a:lnTo>
                    <a:pt x="185460" y="113962"/>
                  </a:lnTo>
                  <a:lnTo>
                    <a:pt x="190232" y="130385"/>
                  </a:lnTo>
                  <a:lnTo>
                    <a:pt x="194623" y="147952"/>
                  </a:lnTo>
                  <a:lnTo>
                    <a:pt x="198573" y="166478"/>
                  </a:lnTo>
                  <a:lnTo>
                    <a:pt x="201854" y="185744"/>
                  </a:lnTo>
                  <a:lnTo>
                    <a:pt x="204396" y="205557"/>
                  </a:lnTo>
                  <a:lnTo>
                    <a:pt x="206273" y="225759"/>
                  </a:lnTo>
                  <a:lnTo>
                    <a:pt x="207615" y="246234"/>
                  </a:lnTo>
                  <a:lnTo>
                    <a:pt x="208551" y="266892"/>
                  </a:lnTo>
                  <a:lnTo>
                    <a:pt x="209028" y="287511"/>
                  </a:lnTo>
                  <a:lnTo>
                    <a:pt x="208824" y="307741"/>
                  </a:lnTo>
                  <a:lnTo>
                    <a:pt x="207873" y="327424"/>
                  </a:lnTo>
                  <a:lnTo>
                    <a:pt x="206250" y="346576"/>
                  </a:lnTo>
                  <a:lnTo>
                    <a:pt x="204091" y="365283"/>
                  </a:lnTo>
                  <a:lnTo>
                    <a:pt x="201522" y="383647"/>
                  </a:lnTo>
                  <a:lnTo>
                    <a:pt x="198493" y="401762"/>
                  </a:lnTo>
                  <a:lnTo>
                    <a:pt x="194782" y="419699"/>
                  </a:lnTo>
                  <a:lnTo>
                    <a:pt x="190322" y="437502"/>
                  </a:lnTo>
                  <a:lnTo>
                    <a:pt x="185191" y="454883"/>
                  </a:lnTo>
                  <a:lnTo>
                    <a:pt x="179524" y="471255"/>
                  </a:lnTo>
                  <a:lnTo>
                    <a:pt x="173446" y="486372"/>
                  </a:lnTo>
                  <a:lnTo>
                    <a:pt x="166907" y="500150"/>
                  </a:lnTo>
                  <a:lnTo>
                    <a:pt x="159686" y="512493"/>
                  </a:lnTo>
                  <a:lnTo>
                    <a:pt x="151717" y="523495"/>
                  </a:lnTo>
                  <a:lnTo>
                    <a:pt x="143077" y="533223"/>
                  </a:lnTo>
                  <a:lnTo>
                    <a:pt x="133900" y="541628"/>
                  </a:lnTo>
                  <a:lnTo>
                    <a:pt x="124313" y="548796"/>
                  </a:lnTo>
                  <a:lnTo>
                    <a:pt x="114265" y="554612"/>
                  </a:lnTo>
                  <a:lnTo>
                    <a:pt x="103535" y="558697"/>
                  </a:lnTo>
                  <a:lnTo>
                    <a:pt x="92061" y="560995"/>
                  </a:lnTo>
                  <a:lnTo>
                    <a:pt x="80084" y="561573"/>
                  </a:lnTo>
                  <a:lnTo>
                    <a:pt x="68045" y="560448"/>
                  </a:lnTo>
                  <a:lnTo>
                    <a:pt x="56216" y="557799"/>
                  </a:lnTo>
                  <a:lnTo>
                    <a:pt x="45002" y="553750"/>
                  </a:lnTo>
                  <a:lnTo>
                    <a:pt x="35003" y="548292"/>
                  </a:lnTo>
                  <a:lnTo>
                    <a:pt x="26436" y="541540"/>
                  </a:lnTo>
                  <a:lnTo>
                    <a:pt x="19344" y="533397"/>
                  </a:lnTo>
                  <a:lnTo>
                    <a:pt x="13790" y="523497"/>
                  </a:lnTo>
                  <a:lnTo>
                    <a:pt x="9654" y="511810"/>
                  </a:lnTo>
                  <a:lnTo>
                    <a:pt x="7009" y="499065"/>
                  </a:lnTo>
                  <a:lnTo>
                    <a:pt x="6198" y="486511"/>
                  </a:lnTo>
                  <a:lnTo>
                    <a:pt x="7253" y="474851"/>
                  </a:lnTo>
                  <a:lnTo>
                    <a:pt x="10248" y="464247"/>
                  </a:lnTo>
                  <a:lnTo>
                    <a:pt x="15456" y="454589"/>
                  </a:lnTo>
                  <a:lnTo>
                    <a:pt x="22814" y="445698"/>
                  </a:lnTo>
                  <a:lnTo>
                    <a:pt x="31991" y="437709"/>
                  </a:lnTo>
                  <a:lnTo>
                    <a:pt x="42584" y="431080"/>
                  </a:lnTo>
                  <a:lnTo>
                    <a:pt x="54224" y="425953"/>
                  </a:lnTo>
                  <a:lnTo>
                    <a:pt x="66614" y="422337"/>
                  </a:lnTo>
                  <a:lnTo>
                    <a:pt x="79529" y="420276"/>
                  </a:lnTo>
                  <a:lnTo>
                    <a:pt x="92800" y="419636"/>
                  </a:lnTo>
                  <a:lnTo>
                    <a:pt x="106152" y="420324"/>
                  </a:lnTo>
                  <a:lnTo>
                    <a:pt x="119197" y="422373"/>
                  </a:lnTo>
                  <a:lnTo>
                    <a:pt x="131749" y="425674"/>
                  </a:lnTo>
                  <a:lnTo>
                    <a:pt x="143807" y="430007"/>
                  </a:lnTo>
                  <a:lnTo>
                    <a:pt x="155445" y="435131"/>
                  </a:lnTo>
                  <a:lnTo>
                    <a:pt x="166758" y="440831"/>
                  </a:lnTo>
                  <a:lnTo>
                    <a:pt x="177831" y="446776"/>
                  </a:lnTo>
                  <a:lnTo>
                    <a:pt x="188733" y="452533"/>
                  </a:lnTo>
                  <a:lnTo>
                    <a:pt x="199517" y="457883"/>
                  </a:lnTo>
                  <a:lnTo>
                    <a:pt x="210218" y="462796"/>
                  </a:lnTo>
                  <a:lnTo>
                    <a:pt x="220863" y="467331"/>
                  </a:lnTo>
                  <a:lnTo>
                    <a:pt x="231469" y="471554"/>
                  </a:lnTo>
                  <a:lnTo>
                    <a:pt x="242050" y="475051"/>
                  </a:lnTo>
                  <a:lnTo>
                    <a:pt x="252614" y="476965"/>
                  </a:lnTo>
                  <a:lnTo>
                    <a:pt x="263156" y="476961"/>
                  </a:lnTo>
                  <a:lnTo>
                    <a:pt x="273421" y="475487"/>
                  </a:lnTo>
                  <a:lnTo>
                    <a:pt x="284009" y="473359"/>
                  </a:lnTo>
                  <a:lnTo>
                    <a:pt x="296970" y="470384"/>
                  </a:lnTo>
                  <a:lnTo>
                    <a:pt x="315855" y="4661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801202" y="1590887"/>
              <a:ext cx="379027" cy="508828"/>
            </a:xfrm>
            <a:custGeom>
              <a:avLst/>
              <a:gdLst/>
              <a:ahLst/>
              <a:cxnLst/>
              <a:rect l="0" t="0" r="0" b="0"/>
              <a:pathLst>
                <a:path w="379027" h="508828">
                  <a:moveTo>
                    <a:pt x="0" y="62087"/>
                  </a:moveTo>
                  <a:lnTo>
                    <a:pt x="5868" y="53352"/>
                  </a:lnTo>
                  <a:lnTo>
                    <a:pt x="11432" y="45646"/>
                  </a:lnTo>
                  <a:lnTo>
                    <a:pt x="17231" y="38244"/>
                  </a:lnTo>
                  <a:lnTo>
                    <a:pt x="23312" y="30982"/>
                  </a:lnTo>
                  <a:lnTo>
                    <a:pt x="29642" y="23804"/>
                  </a:lnTo>
                  <a:lnTo>
                    <a:pt x="36179" y="16692"/>
                  </a:lnTo>
                  <a:lnTo>
                    <a:pt x="43200" y="10120"/>
                  </a:lnTo>
                  <a:lnTo>
                    <a:pt x="51279" y="4999"/>
                  </a:lnTo>
                  <a:lnTo>
                    <a:pt x="60639" y="1707"/>
                  </a:lnTo>
                  <a:lnTo>
                    <a:pt x="71027" y="144"/>
                  </a:lnTo>
                  <a:lnTo>
                    <a:pt x="81917" y="0"/>
                  </a:lnTo>
                  <a:lnTo>
                    <a:pt x="92940" y="948"/>
                  </a:lnTo>
                  <a:lnTo>
                    <a:pt x="103764" y="3024"/>
                  </a:lnTo>
                  <a:lnTo>
                    <a:pt x="114025" y="6611"/>
                  </a:lnTo>
                  <a:lnTo>
                    <a:pt x="123592" y="11798"/>
                  </a:lnTo>
                  <a:lnTo>
                    <a:pt x="132677" y="18397"/>
                  </a:lnTo>
                  <a:lnTo>
                    <a:pt x="141705" y="26122"/>
                  </a:lnTo>
                  <a:lnTo>
                    <a:pt x="150928" y="34695"/>
                  </a:lnTo>
                  <a:lnTo>
                    <a:pt x="160261" y="44044"/>
                  </a:lnTo>
                  <a:lnTo>
                    <a:pt x="169381" y="54296"/>
                  </a:lnTo>
                  <a:lnTo>
                    <a:pt x="178111" y="65456"/>
                  </a:lnTo>
                  <a:lnTo>
                    <a:pt x="186431" y="77559"/>
                  </a:lnTo>
                  <a:lnTo>
                    <a:pt x="194398" y="90748"/>
                  </a:lnTo>
                  <a:lnTo>
                    <a:pt x="202084" y="104990"/>
                  </a:lnTo>
                  <a:lnTo>
                    <a:pt x="209398" y="119961"/>
                  </a:lnTo>
                  <a:lnTo>
                    <a:pt x="216091" y="135157"/>
                  </a:lnTo>
                  <a:lnTo>
                    <a:pt x="222071" y="150265"/>
                  </a:lnTo>
                  <a:lnTo>
                    <a:pt x="227240" y="165171"/>
                  </a:lnTo>
                  <a:lnTo>
                    <a:pt x="231415" y="179866"/>
                  </a:lnTo>
                  <a:lnTo>
                    <a:pt x="234592" y="194385"/>
                  </a:lnTo>
                  <a:lnTo>
                    <a:pt x="236912" y="208933"/>
                  </a:lnTo>
                  <a:lnTo>
                    <a:pt x="238561" y="223854"/>
                  </a:lnTo>
                  <a:lnTo>
                    <a:pt x="239705" y="239306"/>
                  </a:lnTo>
                  <a:lnTo>
                    <a:pt x="240323" y="255279"/>
                  </a:lnTo>
                  <a:lnTo>
                    <a:pt x="240214" y="271687"/>
                  </a:lnTo>
                  <a:lnTo>
                    <a:pt x="239323" y="288426"/>
                  </a:lnTo>
                  <a:lnTo>
                    <a:pt x="237571" y="305244"/>
                  </a:lnTo>
                  <a:lnTo>
                    <a:pt x="234792" y="321760"/>
                  </a:lnTo>
                  <a:lnTo>
                    <a:pt x="230999" y="337794"/>
                  </a:lnTo>
                  <a:lnTo>
                    <a:pt x="226502" y="353340"/>
                  </a:lnTo>
                  <a:lnTo>
                    <a:pt x="221800" y="368473"/>
                  </a:lnTo>
                  <a:lnTo>
                    <a:pt x="217192" y="383280"/>
                  </a:lnTo>
                  <a:lnTo>
                    <a:pt x="212625" y="397682"/>
                  </a:lnTo>
                  <a:lnTo>
                    <a:pt x="207800" y="411441"/>
                  </a:lnTo>
                  <a:lnTo>
                    <a:pt x="202548" y="424473"/>
                  </a:lnTo>
                  <a:lnTo>
                    <a:pt x="196699" y="436683"/>
                  </a:lnTo>
                  <a:lnTo>
                    <a:pt x="190007" y="447891"/>
                  </a:lnTo>
                  <a:lnTo>
                    <a:pt x="182426" y="458097"/>
                  </a:lnTo>
                  <a:lnTo>
                    <a:pt x="174061" y="467442"/>
                  </a:lnTo>
                  <a:lnTo>
                    <a:pt x="165076" y="476114"/>
                  </a:lnTo>
                  <a:lnTo>
                    <a:pt x="155621" y="484276"/>
                  </a:lnTo>
                  <a:lnTo>
                    <a:pt x="145664" y="491742"/>
                  </a:lnTo>
                  <a:lnTo>
                    <a:pt x="134994" y="498006"/>
                  </a:lnTo>
                  <a:lnTo>
                    <a:pt x="123561" y="502880"/>
                  </a:lnTo>
                  <a:lnTo>
                    <a:pt x="111613" y="506322"/>
                  </a:lnTo>
                  <a:lnTo>
                    <a:pt x="99593" y="508267"/>
                  </a:lnTo>
                  <a:lnTo>
                    <a:pt x="87766" y="508827"/>
                  </a:lnTo>
                  <a:lnTo>
                    <a:pt x="76215" y="508086"/>
                  </a:lnTo>
                  <a:lnTo>
                    <a:pt x="64925" y="506001"/>
                  </a:lnTo>
                  <a:lnTo>
                    <a:pt x="53859" y="502672"/>
                  </a:lnTo>
                  <a:lnTo>
                    <a:pt x="43293" y="498150"/>
                  </a:lnTo>
                  <a:lnTo>
                    <a:pt x="33796" y="492366"/>
                  </a:lnTo>
                  <a:lnTo>
                    <a:pt x="25602" y="485401"/>
                  </a:lnTo>
                  <a:lnTo>
                    <a:pt x="18946" y="477454"/>
                  </a:lnTo>
                  <a:lnTo>
                    <a:pt x="14224" y="468749"/>
                  </a:lnTo>
                  <a:lnTo>
                    <a:pt x="11462" y="459487"/>
                  </a:lnTo>
                  <a:lnTo>
                    <a:pt x="10556" y="449828"/>
                  </a:lnTo>
                  <a:lnTo>
                    <a:pt x="11452" y="439892"/>
                  </a:lnTo>
                  <a:lnTo>
                    <a:pt x="13945" y="429769"/>
                  </a:lnTo>
                  <a:lnTo>
                    <a:pt x="17887" y="419684"/>
                  </a:lnTo>
                  <a:lnTo>
                    <a:pt x="23273" y="409985"/>
                  </a:lnTo>
                  <a:lnTo>
                    <a:pt x="29967" y="400836"/>
                  </a:lnTo>
                  <a:lnTo>
                    <a:pt x="37731" y="392388"/>
                  </a:lnTo>
                  <a:lnTo>
                    <a:pt x="46313" y="384859"/>
                  </a:lnTo>
                  <a:lnTo>
                    <a:pt x="55496" y="378280"/>
                  </a:lnTo>
                  <a:lnTo>
                    <a:pt x="65272" y="372693"/>
                  </a:lnTo>
                  <a:lnTo>
                    <a:pt x="75820" y="368230"/>
                  </a:lnTo>
                  <a:lnTo>
                    <a:pt x="87171" y="364865"/>
                  </a:lnTo>
                  <a:lnTo>
                    <a:pt x="99066" y="362756"/>
                  </a:lnTo>
                  <a:lnTo>
                    <a:pt x="111050" y="362314"/>
                  </a:lnTo>
                  <a:lnTo>
                    <a:pt x="122856" y="363611"/>
                  </a:lnTo>
                  <a:lnTo>
                    <a:pt x="134563" y="366430"/>
                  </a:lnTo>
                  <a:lnTo>
                    <a:pt x="146491" y="370456"/>
                  </a:lnTo>
                  <a:lnTo>
                    <a:pt x="158803" y="375389"/>
                  </a:lnTo>
                  <a:lnTo>
                    <a:pt x="171191" y="381139"/>
                  </a:lnTo>
                  <a:lnTo>
                    <a:pt x="182981" y="387822"/>
                  </a:lnTo>
                  <a:lnTo>
                    <a:pt x="193839" y="395423"/>
                  </a:lnTo>
                  <a:lnTo>
                    <a:pt x="203757" y="403643"/>
                  </a:lnTo>
                  <a:lnTo>
                    <a:pt x="212879" y="412007"/>
                  </a:lnTo>
                  <a:lnTo>
                    <a:pt x="221385" y="420226"/>
                  </a:lnTo>
                  <a:lnTo>
                    <a:pt x="229438" y="428201"/>
                  </a:lnTo>
                  <a:lnTo>
                    <a:pt x="237166" y="435937"/>
                  </a:lnTo>
                  <a:lnTo>
                    <a:pt x="244673" y="443468"/>
                  </a:lnTo>
                  <a:lnTo>
                    <a:pt x="252192" y="450679"/>
                  </a:lnTo>
                  <a:lnTo>
                    <a:pt x="260080" y="457302"/>
                  </a:lnTo>
                  <a:lnTo>
                    <a:pt x="268500" y="463241"/>
                  </a:lnTo>
                  <a:lnTo>
                    <a:pt x="277444" y="468552"/>
                  </a:lnTo>
                  <a:lnTo>
                    <a:pt x="286826" y="473354"/>
                  </a:lnTo>
                  <a:lnTo>
                    <a:pt x="296550" y="477766"/>
                  </a:lnTo>
                  <a:lnTo>
                    <a:pt x="306691" y="481730"/>
                  </a:lnTo>
                  <a:lnTo>
                    <a:pt x="317483" y="485020"/>
                  </a:lnTo>
                  <a:lnTo>
                    <a:pt x="328984" y="487568"/>
                  </a:lnTo>
                  <a:lnTo>
                    <a:pt x="340514" y="489453"/>
                  </a:lnTo>
                  <a:lnTo>
                    <a:pt x="351877" y="491005"/>
                  </a:lnTo>
                  <a:lnTo>
                    <a:pt x="364070" y="492361"/>
                  </a:lnTo>
                  <a:lnTo>
                    <a:pt x="379026" y="4937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306570" y="1853015"/>
              <a:ext cx="642239" cy="10530"/>
            </a:xfrm>
            <a:custGeom>
              <a:avLst/>
              <a:gdLst/>
              <a:ahLst/>
              <a:cxnLst/>
              <a:rect l="0" t="0" r="0" b="0"/>
              <a:pathLst>
                <a:path w="642239" h="10530">
                  <a:moveTo>
                    <a:pt x="0" y="0"/>
                  </a:moveTo>
                  <a:lnTo>
                    <a:pt x="11802" y="0"/>
                  </a:lnTo>
                  <a:lnTo>
                    <a:pt x="23570" y="0"/>
                  </a:lnTo>
                  <a:lnTo>
                    <a:pt x="36461" y="0"/>
                  </a:lnTo>
                  <a:lnTo>
                    <a:pt x="50308" y="0"/>
                  </a:lnTo>
                  <a:lnTo>
                    <a:pt x="64637" y="0"/>
                  </a:lnTo>
                  <a:lnTo>
                    <a:pt x="79115" y="0"/>
                  </a:lnTo>
                  <a:lnTo>
                    <a:pt x="93911" y="0"/>
                  </a:lnTo>
                  <a:lnTo>
                    <a:pt x="109584" y="0"/>
                  </a:lnTo>
                  <a:lnTo>
                    <a:pt x="126381" y="0"/>
                  </a:lnTo>
                  <a:lnTo>
                    <a:pt x="144083" y="0"/>
                  </a:lnTo>
                  <a:lnTo>
                    <a:pt x="162198" y="0"/>
                  </a:lnTo>
                  <a:lnTo>
                    <a:pt x="180381" y="0"/>
                  </a:lnTo>
                  <a:lnTo>
                    <a:pt x="198321" y="0"/>
                  </a:lnTo>
                  <a:lnTo>
                    <a:pt x="215666" y="0"/>
                  </a:lnTo>
                  <a:lnTo>
                    <a:pt x="232306" y="0"/>
                  </a:lnTo>
                  <a:lnTo>
                    <a:pt x="248785" y="0"/>
                  </a:lnTo>
                  <a:lnTo>
                    <a:pt x="266148" y="0"/>
                  </a:lnTo>
                  <a:lnTo>
                    <a:pt x="284901" y="0"/>
                  </a:lnTo>
                  <a:lnTo>
                    <a:pt x="304567" y="0"/>
                  </a:lnTo>
                  <a:lnTo>
                    <a:pt x="324009" y="0"/>
                  </a:lnTo>
                  <a:lnTo>
                    <a:pt x="342568" y="0"/>
                  </a:lnTo>
                  <a:lnTo>
                    <a:pt x="360095" y="0"/>
                  </a:lnTo>
                  <a:lnTo>
                    <a:pt x="376698" y="0"/>
                  </a:lnTo>
                  <a:lnTo>
                    <a:pt x="392566" y="0"/>
                  </a:lnTo>
                  <a:lnTo>
                    <a:pt x="407883" y="0"/>
                  </a:lnTo>
                  <a:lnTo>
                    <a:pt x="422802" y="0"/>
                  </a:lnTo>
                  <a:lnTo>
                    <a:pt x="437443" y="0"/>
                  </a:lnTo>
                  <a:lnTo>
                    <a:pt x="451888" y="0"/>
                  </a:lnTo>
                  <a:lnTo>
                    <a:pt x="466202" y="0"/>
                  </a:lnTo>
                  <a:lnTo>
                    <a:pt x="480425" y="0"/>
                  </a:lnTo>
                  <a:lnTo>
                    <a:pt x="494588" y="0"/>
                  </a:lnTo>
                  <a:lnTo>
                    <a:pt x="508710" y="0"/>
                  </a:lnTo>
                  <a:lnTo>
                    <a:pt x="522803" y="5"/>
                  </a:lnTo>
                  <a:lnTo>
                    <a:pt x="536878" y="177"/>
                  </a:lnTo>
                  <a:lnTo>
                    <a:pt x="550942" y="826"/>
                  </a:lnTo>
                  <a:lnTo>
                    <a:pt x="564988" y="2074"/>
                  </a:lnTo>
                  <a:lnTo>
                    <a:pt x="578798" y="3736"/>
                  </a:lnTo>
                  <a:lnTo>
                    <a:pt x="593508" y="5563"/>
                  </a:lnTo>
                  <a:lnTo>
                    <a:pt x="612649" y="7717"/>
                  </a:lnTo>
                  <a:lnTo>
                    <a:pt x="642238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464497" y="1968829"/>
            <a:ext cx="291911" cy="263213"/>
            <a:chOff x="6464497" y="1968829"/>
            <a:chExt cx="291911" cy="263213"/>
          </a:xfrm>
        </p:grpSpPr>
        <p:sp>
          <p:nvSpPr>
            <p:cNvPr id="36" name="Freeform 35"/>
            <p:cNvSpPr/>
            <p:nvPr/>
          </p:nvSpPr>
          <p:spPr>
            <a:xfrm>
              <a:off x="6464497" y="1968829"/>
              <a:ext cx="21058" cy="263213"/>
            </a:xfrm>
            <a:custGeom>
              <a:avLst/>
              <a:gdLst/>
              <a:ahLst/>
              <a:cxnLst/>
              <a:rect l="0" t="0" r="0" b="0"/>
              <a:pathLst>
                <a:path w="21058" h="263213">
                  <a:moveTo>
                    <a:pt x="0" y="0"/>
                  </a:moveTo>
                  <a:lnTo>
                    <a:pt x="1" y="11735"/>
                  </a:lnTo>
                  <a:lnTo>
                    <a:pt x="1" y="22864"/>
                  </a:lnTo>
                  <a:lnTo>
                    <a:pt x="5" y="34462"/>
                  </a:lnTo>
                  <a:lnTo>
                    <a:pt x="177" y="46623"/>
                  </a:lnTo>
                  <a:lnTo>
                    <a:pt x="826" y="59283"/>
                  </a:lnTo>
                  <a:lnTo>
                    <a:pt x="2074" y="72339"/>
                  </a:lnTo>
                  <a:lnTo>
                    <a:pt x="3727" y="85691"/>
                  </a:lnTo>
                  <a:lnTo>
                    <a:pt x="5375" y="99257"/>
                  </a:lnTo>
                  <a:lnTo>
                    <a:pt x="6783" y="112967"/>
                  </a:lnTo>
                  <a:lnTo>
                    <a:pt x="8049" y="126613"/>
                  </a:lnTo>
                  <a:lnTo>
                    <a:pt x="9505" y="139855"/>
                  </a:lnTo>
                  <a:lnTo>
                    <a:pt x="11331" y="152545"/>
                  </a:lnTo>
                  <a:lnTo>
                    <a:pt x="13389" y="164864"/>
                  </a:lnTo>
                  <a:lnTo>
                    <a:pt x="15317" y="177209"/>
                  </a:lnTo>
                  <a:lnTo>
                    <a:pt x="16911" y="189805"/>
                  </a:lnTo>
                  <a:lnTo>
                    <a:pt x="18136" y="202488"/>
                  </a:lnTo>
                  <a:lnTo>
                    <a:pt x="19166" y="216247"/>
                  </a:lnTo>
                  <a:lnTo>
                    <a:pt x="20088" y="234530"/>
                  </a:lnTo>
                  <a:lnTo>
                    <a:pt x="21057" y="2632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555189" y="1975763"/>
              <a:ext cx="201219" cy="245454"/>
            </a:xfrm>
            <a:custGeom>
              <a:avLst/>
              <a:gdLst/>
              <a:ahLst/>
              <a:cxnLst/>
              <a:rect l="0" t="0" r="0" b="0"/>
              <a:pathLst>
                <a:path w="201219" h="245454">
                  <a:moveTo>
                    <a:pt x="130406" y="3594"/>
                  </a:moveTo>
                  <a:lnTo>
                    <a:pt x="121605" y="862"/>
                  </a:lnTo>
                  <a:lnTo>
                    <a:pt x="113259" y="0"/>
                  </a:lnTo>
                  <a:lnTo>
                    <a:pt x="104564" y="990"/>
                  </a:lnTo>
                  <a:lnTo>
                    <a:pt x="95616" y="3529"/>
                  </a:lnTo>
                  <a:lnTo>
                    <a:pt x="86769" y="7313"/>
                  </a:lnTo>
                  <a:lnTo>
                    <a:pt x="78231" y="12053"/>
                  </a:lnTo>
                  <a:lnTo>
                    <a:pt x="70043" y="17659"/>
                  </a:lnTo>
                  <a:lnTo>
                    <a:pt x="62165" y="24237"/>
                  </a:lnTo>
                  <a:lnTo>
                    <a:pt x="54540" y="31768"/>
                  </a:lnTo>
                  <a:lnTo>
                    <a:pt x="47266" y="40110"/>
                  </a:lnTo>
                  <a:lnTo>
                    <a:pt x="40602" y="49088"/>
                  </a:lnTo>
                  <a:lnTo>
                    <a:pt x="34631" y="58535"/>
                  </a:lnTo>
                  <a:lnTo>
                    <a:pt x="29128" y="68320"/>
                  </a:lnTo>
                  <a:lnTo>
                    <a:pt x="23666" y="78341"/>
                  </a:lnTo>
                  <a:lnTo>
                    <a:pt x="17997" y="88530"/>
                  </a:lnTo>
                  <a:lnTo>
                    <a:pt x="12375" y="99000"/>
                  </a:lnTo>
                  <a:lnTo>
                    <a:pt x="7432" y="110021"/>
                  </a:lnTo>
                  <a:lnTo>
                    <a:pt x="3488" y="121698"/>
                  </a:lnTo>
                  <a:lnTo>
                    <a:pt x="858" y="133982"/>
                  </a:lnTo>
                  <a:lnTo>
                    <a:pt x="0" y="146760"/>
                  </a:lnTo>
                  <a:lnTo>
                    <a:pt x="985" y="159908"/>
                  </a:lnTo>
                  <a:lnTo>
                    <a:pt x="3580" y="173162"/>
                  </a:lnTo>
                  <a:lnTo>
                    <a:pt x="7448" y="186132"/>
                  </a:lnTo>
                  <a:lnTo>
                    <a:pt x="12271" y="198623"/>
                  </a:lnTo>
                  <a:lnTo>
                    <a:pt x="17946" y="210297"/>
                  </a:lnTo>
                  <a:lnTo>
                    <a:pt x="24579" y="220613"/>
                  </a:lnTo>
                  <a:lnTo>
                    <a:pt x="32153" y="229392"/>
                  </a:lnTo>
                  <a:lnTo>
                    <a:pt x="40697" y="236457"/>
                  </a:lnTo>
                  <a:lnTo>
                    <a:pt x="50343" y="241461"/>
                  </a:lnTo>
                  <a:lnTo>
                    <a:pt x="61052" y="244416"/>
                  </a:lnTo>
                  <a:lnTo>
                    <a:pt x="72498" y="245453"/>
                  </a:lnTo>
                  <a:lnTo>
                    <a:pt x="84173" y="244645"/>
                  </a:lnTo>
                  <a:lnTo>
                    <a:pt x="95761" y="242216"/>
                  </a:lnTo>
                  <a:lnTo>
                    <a:pt x="106981" y="238488"/>
                  </a:lnTo>
                  <a:lnTo>
                    <a:pt x="117514" y="233777"/>
                  </a:lnTo>
                  <a:lnTo>
                    <a:pt x="127265" y="228345"/>
                  </a:lnTo>
                  <a:lnTo>
                    <a:pt x="136303" y="222072"/>
                  </a:lnTo>
                  <a:lnTo>
                    <a:pt x="144768" y="214498"/>
                  </a:lnTo>
                  <a:lnTo>
                    <a:pt x="152801" y="205479"/>
                  </a:lnTo>
                  <a:lnTo>
                    <a:pt x="160520" y="195319"/>
                  </a:lnTo>
                  <a:lnTo>
                    <a:pt x="168018" y="184582"/>
                  </a:lnTo>
                  <a:lnTo>
                    <a:pt x="175353" y="173652"/>
                  </a:lnTo>
                  <a:lnTo>
                    <a:pt x="182247" y="162550"/>
                  </a:lnTo>
                  <a:lnTo>
                    <a:pt x="188118" y="151038"/>
                  </a:lnTo>
                  <a:lnTo>
                    <a:pt x="192729" y="139000"/>
                  </a:lnTo>
                  <a:lnTo>
                    <a:pt x="196164" y="126457"/>
                  </a:lnTo>
                  <a:lnTo>
                    <a:pt x="198634" y="113499"/>
                  </a:lnTo>
                  <a:lnTo>
                    <a:pt x="200362" y="100225"/>
                  </a:lnTo>
                  <a:lnTo>
                    <a:pt x="201218" y="86887"/>
                  </a:lnTo>
                  <a:lnTo>
                    <a:pt x="200745" y="73858"/>
                  </a:lnTo>
                  <a:lnTo>
                    <a:pt x="198794" y="61329"/>
                  </a:lnTo>
                  <a:lnTo>
                    <a:pt x="195348" y="49628"/>
                  </a:lnTo>
                  <a:lnTo>
                    <a:pt x="190361" y="39295"/>
                  </a:lnTo>
                  <a:lnTo>
                    <a:pt x="183963" y="30500"/>
                  </a:lnTo>
                  <a:lnTo>
                    <a:pt x="176243" y="23254"/>
                  </a:lnTo>
                  <a:lnTo>
                    <a:pt x="167166" y="17596"/>
                  </a:lnTo>
                  <a:lnTo>
                    <a:pt x="156844" y="13384"/>
                  </a:lnTo>
                  <a:lnTo>
                    <a:pt x="145660" y="10520"/>
                  </a:lnTo>
                  <a:lnTo>
                    <a:pt x="134163" y="9029"/>
                  </a:lnTo>
                  <a:lnTo>
                    <a:pt x="122690" y="8806"/>
                  </a:lnTo>
                  <a:lnTo>
                    <a:pt x="111379" y="9788"/>
                  </a:lnTo>
                  <a:lnTo>
                    <a:pt x="100251" y="12042"/>
                  </a:lnTo>
                  <a:lnTo>
                    <a:pt x="89297" y="15475"/>
                  </a:lnTo>
                  <a:lnTo>
                    <a:pt x="78938" y="19578"/>
                  </a:lnTo>
                  <a:lnTo>
                    <a:pt x="69012" y="23913"/>
                  </a:lnTo>
                  <a:lnTo>
                    <a:pt x="58646" y="28859"/>
                  </a:lnTo>
                  <a:lnTo>
                    <a:pt x="46179" y="351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9" name="Freeform 38"/>
          <p:cNvSpPr/>
          <p:nvPr/>
        </p:nvSpPr>
        <p:spPr>
          <a:xfrm>
            <a:off x="6496083" y="1410818"/>
            <a:ext cx="230155" cy="342835"/>
          </a:xfrm>
          <a:custGeom>
            <a:avLst/>
            <a:gdLst/>
            <a:ahLst/>
            <a:cxnLst/>
            <a:rect l="0" t="0" r="0" b="0"/>
            <a:pathLst>
              <a:path w="230155" h="342835">
                <a:moveTo>
                  <a:pt x="200041" y="0"/>
                </a:moveTo>
                <a:lnTo>
                  <a:pt x="191239" y="2934"/>
                </a:lnTo>
                <a:lnTo>
                  <a:pt x="182893" y="5716"/>
                </a:lnTo>
                <a:lnTo>
                  <a:pt x="174194" y="8607"/>
                </a:lnTo>
                <a:lnTo>
                  <a:pt x="165073" y="11301"/>
                </a:lnTo>
                <a:lnTo>
                  <a:pt x="155578" y="13170"/>
                </a:lnTo>
                <a:lnTo>
                  <a:pt x="145786" y="13927"/>
                </a:lnTo>
                <a:lnTo>
                  <a:pt x="135772" y="13614"/>
                </a:lnTo>
                <a:lnTo>
                  <a:pt x="125598" y="12412"/>
                </a:lnTo>
                <a:lnTo>
                  <a:pt x="115307" y="10534"/>
                </a:lnTo>
                <a:lnTo>
                  <a:pt x="104769" y="8325"/>
                </a:lnTo>
                <a:lnTo>
                  <a:pt x="93704" y="6236"/>
                </a:lnTo>
                <a:lnTo>
                  <a:pt x="82007" y="4515"/>
                </a:lnTo>
                <a:lnTo>
                  <a:pt x="70048" y="3533"/>
                </a:lnTo>
                <a:lnTo>
                  <a:pt x="58554" y="3856"/>
                </a:lnTo>
                <a:lnTo>
                  <a:pt x="47906" y="5680"/>
                </a:lnTo>
                <a:lnTo>
                  <a:pt x="38472" y="9193"/>
                </a:lnTo>
                <a:lnTo>
                  <a:pt x="30739" y="14750"/>
                </a:lnTo>
                <a:lnTo>
                  <a:pt x="24806" y="22337"/>
                </a:lnTo>
                <a:lnTo>
                  <a:pt x="20620" y="31498"/>
                </a:lnTo>
                <a:lnTo>
                  <a:pt x="18160" y="41548"/>
                </a:lnTo>
                <a:lnTo>
                  <a:pt x="17237" y="52009"/>
                </a:lnTo>
                <a:lnTo>
                  <a:pt x="17393" y="62793"/>
                </a:lnTo>
                <a:lnTo>
                  <a:pt x="18018" y="74090"/>
                </a:lnTo>
                <a:lnTo>
                  <a:pt x="18732" y="85980"/>
                </a:lnTo>
                <a:lnTo>
                  <a:pt x="19530" y="98253"/>
                </a:lnTo>
                <a:lnTo>
                  <a:pt x="20671" y="110499"/>
                </a:lnTo>
                <a:lnTo>
                  <a:pt x="22301" y="122462"/>
                </a:lnTo>
                <a:lnTo>
                  <a:pt x="24735" y="133427"/>
                </a:lnTo>
                <a:lnTo>
                  <a:pt x="28513" y="142195"/>
                </a:lnTo>
                <a:lnTo>
                  <a:pt x="33799" y="148301"/>
                </a:lnTo>
                <a:lnTo>
                  <a:pt x="40282" y="151771"/>
                </a:lnTo>
                <a:lnTo>
                  <a:pt x="47391" y="152752"/>
                </a:lnTo>
                <a:lnTo>
                  <a:pt x="54728" y="151613"/>
                </a:lnTo>
                <a:lnTo>
                  <a:pt x="62263" y="149295"/>
                </a:lnTo>
                <a:lnTo>
                  <a:pt x="70227" y="147144"/>
                </a:lnTo>
                <a:lnTo>
                  <a:pt x="78729" y="145900"/>
                </a:lnTo>
                <a:lnTo>
                  <a:pt x="87743" y="145734"/>
                </a:lnTo>
                <a:lnTo>
                  <a:pt x="97181" y="146539"/>
                </a:lnTo>
                <a:lnTo>
                  <a:pt x="106941" y="148123"/>
                </a:lnTo>
                <a:lnTo>
                  <a:pt x="116936" y="150457"/>
                </a:lnTo>
                <a:lnTo>
                  <a:pt x="127100" y="153684"/>
                </a:lnTo>
                <a:lnTo>
                  <a:pt x="137377" y="157812"/>
                </a:lnTo>
                <a:lnTo>
                  <a:pt x="147564" y="162716"/>
                </a:lnTo>
                <a:lnTo>
                  <a:pt x="157331" y="168231"/>
                </a:lnTo>
                <a:lnTo>
                  <a:pt x="166530" y="174201"/>
                </a:lnTo>
                <a:lnTo>
                  <a:pt x="175183" y="180497"/>
                </a:lnTo>
                <a:lnTo>
                  <a:pt x="183380" y="187023"/>
                </a:lnTo>
                <a:lnTo>
                  <a:pt x="191230" y="193712"/>
                </a:lnTo>
                <a:lnTo>
                  <a:pt x="198825" y="200678"/>
                </a:lnTo>
                <a:lnTo>
                  <a:pt x="206239" y="208194"/>
                </a:lnTo>
                <a:lnTo>
                  <a:pt x="213513" y="216364"/>
                </a:lnTo>
                <a:lnTo>
                  <a:pt x="220195" y="225141"/>
                </a:lnTo>
                <a:lnTo>
                  <a:pt x="225392" y="234411"/>
                </a:lnTo>
                <a:lnTo>
                  <a:pt x="228729" y="244055"/>
                </a:lnTo>
                <a:lnTo>
                  <a:pt x="230154" y="253972"/>
                </a:lnTo>
                <a:lnTo>
                  <a:pt x="229672" y="264082"/>
                </a:lnTo>
                <a:lnTo>
                  <a:pt x="227494" y="274321"/>
                </a:lnTo>
                <a:lnTo>
                  <a:pt x="223949" y="284485"/>
                </a:lnTo>
                <a:lnTo>
                  <a:pt x="219369" y="294235"/>
                </a:lnTo>
                <a:lnTo>
                  <a:pt x="214029" y="303419"/>
                </a:lnTo>
                <a:lnTo>
                  <a:pt x="207818" y="311891"/>
                </a:lnTo>
                <a:lnTo>
                  <a:pt x="200288" y="319436"/>
                </a:lnTo>
                <a:lnTo>
                  <a:pt x="191292" y="326024"/>
                </a:lnTo>
                <a:lnTo>
                  <a:pt x="180979" y="331618"/>
                </a:lnTo>
                <a:lnTo>
                  <a:pt x="169607" y="336086"/>
                </a:lnTo>
                <a:lnTo>
                  <a:pt x="157436" y="339459"/>
                </a:lnTo>
                <a:lnTo>
                  <a:pt x="144689" y="341742"/>
                </a:lnTo>
                <a:lnTo>
                  <a:pt x="131532" y="342834"/>
                </a:lnTo>
                <a:lnTo>
                  <a:pt x="118083" y="342796"/>
                </a:lnTo>
                <a:lnTo>
                  <a:pt x="104105" y="341976"/>
                </a:lnTo>
                <a:lnTo>
                  <a:pt x="89042" y="340895"/>
                </a:lnTo>
                <a:lnTo>
                  <a:pt x="72709" y="339876"/>
                </a:lnTo>
                <a:lnTo>
                  <a:pt x="56113" y="339041"/>
                </a:lnTo>
                <a:lnTo>
                  <a:pt x="39656" y="338315"/>
                </a:lnTo>
                <a:lnTo>
                  <a:pt x="21888" y="337642"/>
                </a:lnTo>
                <a:lnTo>
                  <a:pt x="0" y="33691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7" name="Group 46"/>
          <p:cNvGrpSpPr/>
          <p:nvPr/>
        </p:nvGrpSpPr>
        <p:grpSpPr>
          <a:xfrm>
            <a:off x="5201077" y="2926922"/>
            <a:ext cx="1716146" cy="589597"/>
            <a:chOff x="5201077" y="2926922"/>
            <a:chExt cx="1716146" cy="589597"/>
          </a:xfrm>
        </p:grpSpPr>
        <p:sp>
          <p:nvSpPr>
            <p:cNvPr id="40" name="Freeform 39"/>
            <p:cNvSpPr/>
            <p:nvPr/>
          </p:nvSpPr>
          <p:spPr>
            <a:xfrm>
              <a:off x="5264248" y="3021678"/>
              <a:ext cx="9458" cy="242157"/>
            </a:xfrm>
            <a:custGeom>
              <a:avLst/>
              <a:gdLst/>
              <a:ahLst/>
              <a:cxnLst/>
              <a:rect l="0" t="0" r="0" b="0"/>
              <a:pathLst>
                <a:path w="9458" h="242157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5" y="41075"/>
                  </a:lnTo>
                  <a:lnTo>
                    <a:pt x="177" y="54416"/>
                  </a:lnTo>
                  <a:lnTo>
                    <a:pt x="826" y="67925"/>
                  </a:lnTo>
                  <a:lnTo>
                    <a:pt x="2075" y="81578"/>
                  </a:lnTo>
                  <a:lnTo>
                    <a:pt x="3728" y="95345"/>
                  </a:lnTo>
                  <a:lnTo>
                    <a:pt x="5376" y="109194"/>
                  </a:lnTo>
                  <a:lnTo>
                    <a:pt x="6778" y="123103"/>
                  </a:lnTo>
                  <a:lnTo>
                    <a:pt x="7871" y="137052"/>
                  </a:lnTo>
                  <a:lnTo>
                    <a:pt x="8679" y="151031"/>
                  </a:lnTo>
                  <a:lnTo>
                    <a:pt x="9253" y="165019"/>
                  </a:lnTo>
                  <a:lnTo>
                    <a:pt x="9457" y="178791"/>
                  </a:lnTo>
                  <a:lnTo>
                    <a:pt x="8879" y="193473"/>
                  </a:lnTo>
                  <a:lnTo>
                    <a:pt x="6353" y="212590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201077" y="3148020"/>
              <a:ext cx="157929" cy="42115"/>
            </a:xfrm>
            <a:custGeom>
              <a:avLst/>
              <a:gdLst/>
              <a:ahLst/>
              <a:cxnLst/>
              <a:rect l="0" t="0" r="0" b="0"/>
              <a:pathLst>
                <a:path w="157929" h="42115">
                  <a:moveTo>
                    <a:pt x="157928" y="0"/>
                  </a:moveTo>
                  <a:lnTo>
                    <a:pt x="149059" y="2934"/>
                  </a:lnTo>
                  <a:lnTo>
                    <a:pt x="140073" y="5716"/>
                  </a:lnTo>
                  <a:lnTo>
                    <a:pt x="130077" y="8616"/>
                  </a:lnTo>
                  <a:lnTo>
                    <a:pt x="119097" y="11656"/>
                  </a:lnTo>
                  <a:lnTo>
                    <a:pt x="107285" y="14821"/>
                  </a:lnTo>
                  <a:lnTo>
                    <a:pt x="94827" y="18085"/>
                  </a:lnTo>
                  <a:lnTo>
                    <a:pt x="81889" y="21423"/>
                  </a:lnTo>
                  <a:lnTo>
                    <a:pt x="68608" y="24815"/>
                  </a:lnTo>
                  <a:lnTo>
                    <a:pt x="55105" y="28239"/>
                  </a:lnTo>
                  <a:lnTo>
                    <a:pt x="42059" y="31533"/>
                  </a:lnTo>
                  <a:lnTo>
                    <a:pt x="29435" y="34715"/>
                  </a:lnTo>
                  <a:lnTo>
                    <a:pt x="16122" y="3806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607076" y="2926922"/>
              <a:ext cx="25671" cy="431669"/>
            </a:xfrm>
            <a:custGeom>
              <a:avLst/>
              <a:gdLst/>
              <a:ahLst/>
              <a:cxnLst/>
              <a:rect l="0" t="0" r="0" b="0"/>
              <a:pathLst>
                <a:path w="25671" h="431669">
                  <a:moveTo>
                    <a:pt x="4613" y="0"/>
                  </a:moveTo>
                  <a:lnTo>
                    <a:pt x="1813" y="8935"/>
                  </a:lnTo>
                  <a:lnTo>
                    <a:pt x="311" y="18562"/>
                  </a:lnTo>
                  <a:lnTo>
                    <a:pt x="0" y="29859"/>
                  </a:lnTo>
                  <a:lnTo>
                    <a:pt x="507" y="42872"/>
                  </a:lnTo>
                  <a:lnTo>
                    <a:pt x="1326" y="57648"/>
                  </a:lnTo>
                  <a:lnTo>
                    <a:pt x="2147" y="74013"/>
                  </a:lnTo>
                  <a:lnTo>
                    <a:pt x="3004" y="91181"/>
                  </a:lnTo>
                  <a:lnTo>
                    <a:pt x="4178" y="107921"/>
                  </a:lnTo>
                  <a:lnTo>
                    <a:pt x="5813" y="123592"/>
                  </a:lnTo>
                  <a:lnTo>
                    <a:pt x="7740" y="138737"/>
                  </a:lnTo>
                  <a:lnTo>
                    <a:pt x="9580" y="154732"/>
                  </a:lnTo>
                  <a:lnTo>
                    <a:pt x="11119" y="172311"/>
                  </a:lnTo>
                  <a:lnTo>
                    <a:pt x="12475" y="191393"/>
                  </a:lnTo>
                  <a:lnTo>
                    <a:pt x="13992" y="211440"/>
                  </a:lnTo>
                  <a:lnTo>
                    <a:pt x="15861" y="232008"/>
                  </a:lnTo>
                  <a:lnTo>
                    <a:pt x="17946" y="252838"/>
                  </a:lnTo>
                  <a:lnTo>
                    <a:pt x="19892" y="273794"/>
                  </a:lnTo>
                  <a:lnTo>
                    <a:pt x="21498" y="294799"/>
                  </a:lnTo>
                  <a:lnTo>
                    <a:pt x="22729" y="315495"/>
                  </a:lnTo>
                  <a:lnTo>
                    <a:pt x="23631" y="335251"/>
                  </a:lnTo>
                  <a:lnTo>
                    <a:pt x="24272" y="353788"/>
                  </a:lnTo>
                  <a:lnTo>
                    <a:pt x="24720" y="370761"/>
                  </a:lnTo>
                  <a:lnTo>
                    <a:pt x="25077" y="387361"/>
                  </a:lnTo>
                  <a:lnTo>
                    <a:pt x="25375" y="406159"/>
                  </a:lnTo>
                  <a:lnTo>
                    <a:pt x="25670" y="4316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780145" y="2941862"/>
              <a:ext cx="245947" cy="490429"/>
            </a:xfrm>
            <a:custGeom>
              <a:avLst/>
              <a:gdLst/>
              <a:ahLst/>
              <a:cxnLst/>
              <a:rect l="0" t="0" r="0" b="0"/>
              <a:pathLst>
                <a:path w="245947" h="490429">
                  <a:moveTo>
                    <a:pt x="0" y="16645"/>
                  </a:moveTo>
                  <a:lnTo>
                    <a:pt x="11802" y="16646"/>
                  </a:lnTo>
                  <a:lnTo>
                    <a:pt x="23571" y="16646"/>
                  </a:lnTo>
                  <a:lnTo>
                    <a:pt x="36465" y="16646"/>
                  </a:lnTo>
                  <a:lnTo>
                    <a:pt x="50487" y="16646"/>
                  </a:lnTo>
                  <a:lnTo>
                    <a:pt x="65464" y="16646"/>
                  </a:lnTo>
                  <a:lnTo>
                    <a:pt x="81181" y="16641"/>
                  </a:lnTo>
                  <a:lnTo>
                    <a:pt x="97284" y="16468"/>
                  </a:lnTo>
                  <a:lnTo>
                    <a:pt x="113308" y="15820"/>
                  </a:lnTo>
                  <a:lnTo>
                    <a:pt x="129001" y="14567"/>
                  </a:lnTo>
                  <a:lnTo>
                    <a:pt x="144146" y="12741"/>
                  </a:lnTo>
                  <a:lnTo>
                    <a:pt x="158475" y="10445"/>
                  </a:lnTo>
                  <a:lnTo>
                    <a:pt x="171934" y="7793"/>
                  </a:lnTo>
                  <a:lnTo>
                    <a:pt x="184787" y="5048"/>
                  </a:lnTo>
                  <a:lnTo>
                    <a:pt x="197500" y="2592"/>
                  </a:lnTo>
                  <a:lnTo>
                    <a:pt x="210333" y="633"/>
                  </a:lnTo>
                  <a:lnTo>
                    <a:pt x="222563" y="0"/>
                  </a:lnTo>
                  <a:lnTo>
                    <a:pt x="232652" y="2154"/>
                  </a:lnTo>
                  <a:lnTo>
                    <a:pt x="239909" y="7646"/>
                  </a:lnTo>
                  <a:lnTo>
                    <a:pt x="244288" y="16067"/>
                  </a:lnTo>
                  <a:lnTo>
                    <a:pt x="245946" y="26534"/>
                  </a:lnTo>
                  <a:lnTo>
                    <a:pt x="245284" y="38306"/>
                  </a:lnTo>
                  <a:lnTo>
                    <a:pt x="242962" y="50730"/>
                  </a:lnTo>
                  <a:lnTo>
                    <a:pt x="239751" y="63193"/>
                  </a:lnTo>
                  <a:lnTo>
                    <a:pt x="236157" y="75386"/>
                  </a:lnTo>
                  <a:lnTo>
                    <a:pt x="232278" y="87553"/>
                  </a:lnTo>
                  <a:lnTo>
                    <a:pt x="227916" y="100335"/>
                  </a:lnTo>
                  <a:lnTo>
                    <a:pt x="222980" y="114045"/>
                  </a:lnTo>
                  <a:lnTo>
                    <a:pt x="217512" y="128358"/>
                  </a:lnTo>
                  <a:lnTo>
                    <a:pt x="211608" y="142514"/>
                  </a:lnTo>
                  <a:lnTo>
                    <a:pt x="205373" y="156084"/>
                  </a:lnTo>
                  <a:lnTo>
                    <a:pt x="198897" y="169297"/>
                  </a:lnTo>
                  <a:lnTo>
                    <a:pt x="192250" y="182842"/>
                  </a:lnTo>
                  <a:lnTo>
                    <a:pt x="185488" y="197094"/>
                  </a:lnTo>
                  <a:lnTo>
                    <a:pt x="178813" y="211784"/>
                  </a:lnTo>
                  <a:lnTo>
                    <a:pt x="172557" y="226200"/>
                  </a:lnTo>
                  <a:lnTo>
                    <a:pt x="166864" y="239937"/>
                  </a:lnTo>
                  <a:lnTo>
                    <a:pt x="161550" y="252925"/>
                  </a:lnTo>
                  <a:lnTo>
                    <a:pt x="156214" y="265254"/>
                  </a:lnTo>
                  <a:lnTo>
                    <a:pt x="150621" y="277072"/>
                  </a:lnTo>
                  <a:lnTo>
                    <a:pt x="144710" y="288840"/>
                  </a:lnTo>
                  <a:lnTo>
                    <a:pt x="138510" y="301279"/>
                  </a:lnTo>
                  <a:lnTo>
                    <a:pt x="132076" y="314729"/>
                  </a:lnTo>
                  <a:lnTo>
                    <a:pt x="125466" y="329020"/>
                  </a:lnTo>
                  <a:lnTo>
                    <a:pt x="118730" y="343686"/>
                  </a:lnTo>
                  <a:lnTo>
                    <a:pt x="111904" y="358402"/>
                  </a:lnTo>
                  <a:lnTo>
                    <a:pt x="105016" y="373028"/>
                  </a:lnTo>
                  <a:lnTo>
                    <a:pt x="98086" y="387527"/>
                  </a:lnTo>
                  <a:lnTo>
                    <a:pt x="91131" y="401902"/>
                  </a:lnTo>
                  <a:lnTo>
                    <a:pt x="84324" y="416012"/>
                  </a:lnTo>
                  <a:lnTo>
                    <a:pt x="77980" y="429573"/>
                  </a:lnTo>
                  <a:lnTo>
                    <a:pt x="72232" y="442463"/>
                  </a:lnTo>
                  <a:lnTo>
                    <a:pt x="67006" y="454278"/>
                  </a:lnTo>
                  <a:lnTo>
                    <a:pt x="61491" y="465415"/>
                  </a:lnTo>
                  <a:lnTo>
                    <a:pt x="54086" y="476850"/>
                  </a:lnTo>
                  <a:lnTo>
                    <a:pt x="42114" y="4904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253927" y="3084849"/>
              <a:ext cx="663296" cy="63172"/>
            </a:xfrm>
            <a:custGeom>
              <a:avLst/>
              <a:gdLst/>
              <a:ahLst/>
              <a:cxnLst/>
              <a:rect l="0" t="0" r="0" b="0"/>
              <a:pathLst>
                <a:path w="663296" h="63172">
                  <a:moveTo>
                    <a:pt x="0" y="63171"/>
                  </a:moveTo>
                  <a:lnTo>
                    <a:pt x="8935" y="60237"/>
                  </a:lnTo>
                  <a:lnTo>
                    <a:pt x="18562" y="57455"/>
                  </a:lnTo>
                  <a:lnTo>
                    <a:pt x="29850" y="54560"/>
                  </a:lnTo>
                  <a:lnTo>
                    <a:pt x="42517" y="51693"/>
                  </a:lnTo>
                  <a:lnTo>
                    <a:pt x="55997" y="49176"/>
                  </a:lnTo>
                  <a:lnTo>
                    <a:pt x="69878" y="47165"/>
                  </a:lnTo>
                  <a:lnTo>
                    <a:pt x="84260" y="45653"/>
                  </a:lnTo>
                  <a:lnTo>
                    <a:pt x="99647" y="44558"/>
                  </a:lnTo>
                  <a:lnTo>
                    <a:pt x="116255" y="43780"/>
                  </a:lnTo>
                  <a:lnTo>
                    <a:pt x="134000" y="43071"/>
                  </a:lnTo>
                  <a:lnTo>
                    <a:pt x="152675" y="42055"/>
                  </a:lnTo>
                  <a:lnTo>
                    <a:pt x="172054" y="40556"/>
                  </a:lnTo>
                  <a:lnTo>
                    <a:pt x="191778" y="38734"/>
                  </a:lnTo>
                  <a:lnTo>
                    <a:pt x="211393" y="36971"/>
                  </a:lnTo>
                  <a:lnTo>
                    <a:pt x="230666" y="35487"/>
                  </a:lnTo>
                  <a:lnTo>
                    <a:pt x="249879" y="34170"/>
                  </a:lnTo>
                  <a:lnTo>
                    <a:pt x="269690" y="32680"/>
                  </a:lnTo>
                  <a:lnTo>
                    <a:pt x="290427" y="30830"/>
                  </a:lnTo>
                  <a:lnTo>
                    <a:pt x="311934" y="28757"/>
                  </a:lnTo>
                  <a:lnTo>
                    <a:pt x="333757" y="26818"/>
                  </a:lnTo>
                  <a:lnTo>
                    <a:pt x="355580" y="25213"/>
                  </a:lnTo>
                  <a:lnTo>
                    <a:pt x="376947" y="23813"/>
                  </a:lnTo>
                  <a:lnTo>
                    <a:pt x="397213" y="22266"/>
                  </a:lnTo>
                  <a:lnTo>
                    <a:pt x="416145" y="20374"/>
                  </a:lnTo>
                  <a:lnTo>
                    <a:pt x="434162" y="18102"/>
                  </a:lnTo>
                  <a:lnTo>
                    <a:pt x="452108" y="15499"/>
                  </a:lnTo>
                  <a:lnTo>
                    <a:pt x="470492" y="12638"/>
                  </a:lnTo>
                  <a:lnTo>
                    <a:pt x="489623" y="9750"/>
                  </a:lnTo>
                  <a:lnTo>
                    <a:pt x="509771" y="7198"/>
                  </a:lnTo>
                  <a:lnTo>
                    <a:pt x="530952" y="5153"/>
                  </a:lnTo>
                  <a:lnTo>
                    <a:pt x="552534" y="3612"/>
                  </a:lnTo>
                  <a:lnTo>
                    <a:pt x="573402" y="2495"/>
                  </a:lnTo>
                  <a:lnTo>
                    <a:pt x="592966" y="1707"/>
                  </a:lnTo>
                  <a:lnTo>
                    <a:pt x="610580" y="1158"/>
                  </a:lnTo>
                  <a:lnTo>
                    <a:pt x="627005" y="722"/>
                  </a:lnTo>
                  <a:lnTo>
                    <a:pt x="643679" y="358"/>
                  </a:lnTo>
                  <a:lnTo>
                    <a:pt x="66329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6422383" y="3242777"/>
              <a:ext cx="21058" cy="273742"/>
            </a:xfrm>
            <a:custGeom>
              <a:avLst/>
              <a:gdLst/>
              <a:ahLst/>
              <a:cxnLst/>
              <a:rect l="0" t="0" r="0" b="0"/>
              <a:pathLst>
                <a:path w="21058" h="273742">
                  <a:moveTo>
                    <a:pt x="21057" y="0"/>
                  </a:moveTo>
                  <a:lnTo>
                    <a:pt x="18257" y="8868"/>
                  </a:lnTo>
                  <a:lnTo>
                    <a:pt x="16755" y="17855"/>
                  </a:lnTo>
                  <a:lnTo>
                    <a:pt x="16444" y="27855"/>
                  </a:lnTo>
                  <a:lnTo>
                    <a:pt x="16951" y="39008"/>
                  </a:lnTo>
                  <a:lnTo>
                    <a:pt x="17770" y="51468"/>
                  </a:lnTo>
                  <a:lnTo>
                    <a:pt x="18587" y="65175"/>
                  </a:lnTo>
                  <a:lnTo>
                    <a:pt x="19270" y="79765"/>
                  </a:lnTo>
                  <a:lnTo>
                    <a:pt x="19797" y="94695"/>
                  </a:lnTo>
                  <a:lnTo>
                    <a:pt x="20183" y="109619"/>
                  </a:lnTo>
                  <a:lnTo>
                    <a:pt x="20457" y="124400"/>
                  </a:lnTo>
                  <a:lnTo>
                    <a:pt x="20649" y="139011"/>
                  </a:lnTo>
                  <a:lnTo>
                    <a:pt x="20776" y="153468"/>
                  </a:lnTo>
                  <a:lnTo>
                    <a:pt x="20693" y="167804"/>
                  </a:lnTo>
                  <a:lnTo>
                    <a:pt x="20106" y="182051"/>
                  </a:lnTo>
                  <a:lnTo>
                    <a:pt x="18894" y="196223"/>
                  </a:lnTo>
                  <a:lnTo>
                    <a:pt x="17059" y="210119"/>
                  </a:lnTo>
                  <a:lnTo>
                    <a:pt x="14352" y="224899"/>
                  </a:lnTo>
                  <a:lnTo>
                    <a:pt x="9417" y="244097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6546087" y="3242777"/>
              <a:ext cx="215513" cy="264921"/>
            </a:xfrm>
            <a:custGeom>
              <a:avLst/>
              <a:gdLst/>
              <a:ahLst/>
              <a:cxnLst/>
              <a:rect l="0" t="0" r="0" b="0"/>
              <a:pathLst>
                <a:path w="215513" h="264921">
                  <a:moveTo>
                    <a:pt x="118451" y="0"/>
                  </a:moveTo>
                  <a:lnTo>
                    <a:pt x="106783" y="3001"/>
                  </a:lnTo>
                  <a:lnTo>
                    <a:pt x="96295" y="6423"/>
                  </a:lnTo>
                  <a:lnTo>
                    <a:pt x="85997" y="10624"/>
                  </a:lnTo>
                  <a:lnTo>
                    <a:pt x="75869" y="15696"/>
                  </a:lnTo>
                  <a:lnTo>
                    <a:pt x="66173" y="21826"/>
                  </a:lnTo>
                  <a:lnTo>
                    <a:pt x="57041" y="29010"/>
                  </a:lnTo>
                  <a:lnTo>
                    <a:pt x="48612" y="37097"/>
                  </a:lnTo>
                  <a:lnTo>
                    <a:pt x="41099" y="45893"/>
                  </a:lnTo>
                  <a:lnTo>
                    <a:pt x="34528" y="55213"/>
                  </a:lnTo>
                  <a:lnTo>
                    <a:pt x="28776" y="64909"/>
                  </a:lnTo>
                  <a:lnTo>
                    <a:pt x="23672" y="74871"/>
                  </a:lnTo>
                  <a:lnTo>
                    <a:pt x="19049" y="85015"/>
                  </a:lnTo>
                  <a:lnTo>
                    <a:pt x="14772" y="95284"/>
                  </a:lnTo>
                  <a:lnTo>
                    <a:pt x="10739" y="105638"/>
                  </a:lnTo>
                  <a:lnTo>
                    <a:pt x="6885" y="116059"/>
                  </a:lnTo>
                  <a:lnTo>
                    <a:pt x="3480" y="126854"/>
                  </a:lnTo>
                  <a:lnTo>
                    <a:pt x="1106" y="138627"/>
                  </a:lnTo>
                  <a:lnTo>
                    <a:pt x="0" y="151622"/>
                  </a:lnTo>
                  <a:lnTo>
                    <a:pt x="242" y="165606"/>
                  </a:lnTo>
                  <a:lnTo>
                    <a:pt x="1925" y="180063"/>
                  </a:lnTo>
                  <a:lnTo>
                    <a:pt x="4952" y="194631"/>
                  </a:lnTo>
                  <a:lnTo>
                    <a:pt x="9257" y="208818"/>
                  </a:lnTo>
                  <a:lnTo>
                    <a:pt x="14886" y="221958"/>
                  </a:lnTo>
                  <a:lnTo>
                    <a:pt x="21750" y="233780"/>
                  </a:lnTo>
                  <a:lnTo>
                    <a:pt x="29796" y="244038"/>
                  </a:lnTo>
                  <a:lnTo>
                    <a:pt x="39100" y="252339"/>
                  </a:lnTo>
                  <a:lnTo>
                    <a:pt x="49577" y="258655"/>
                  </a:lnTo>
                  <a:lnTo>
                    <a:pt x="60867" y="262932"/>
                  </a:lnTo>
                  <a:lnTo>
                    <a:pt x="72436" y="264920"/>
                  </a:lnTo>
                  <a:lnTo>
                    <a:pt x="83956" y="264710"/>
                  </a:lnTo>
                  <a:lnTo>
                    <a:pt x="95299" y="262809"/>
                  </a:lnTo>
                  <a:lnTo>
                    <a:pt x="106449" y="259941"/>
                  </a:lnTo>
                  <a:lnTo>
                    <a:pt x="117427" y="256602"/>
                  </a:lnTo>
                  <a:lnTo>
                    <a:pt x="128104" y="252737"/>
                  </a:lnTo>
                  <a:lnTo>
                    <a:pt x="138209" y="247860"/>
                  </a:lnTo>
                  <a:lnTo>
                    <a:pt x="147639" y="241763"/>
                  </a:lnTo>
                  <a:lnTo>
                    <a:pt x="156447" y="234533"/>
                  </a:lnTo>
                  <a:lnTo>
                    <a:pt x="164749" y="226376"/>
                  </a:lnTo>
                  <a:lnTo>
                    <a:pt x="172664" y="217514"/>
                  </a:lnTo>
                  <a:lnTo>
                    <a:pt x="180133" y="208139"/>
                  </a:lnTo>
                  <a:lnTo>
                    <a:pt x="186930" y="198401"/>
                  </a:lnTo>
                  <a:lnTo>
                    <a:pt x="192986" y="188409"/>
                  </a:lnTo>
                  <a:lnTo>
                    <a:pt x="198375" y="178244"/>
                  </a:lnTo>
                  <a:lnTo>
                    <a:pt x="203230" y="167960"/>
                  </a:lnTo>
                  <a:lnTo>
                    <a:pt x="207672" y="157595"/>
                  </a:lnTo>
                  <a:lnTo>
                    <a:pt x="211488" y="147177"/>
                  </a:lnTo>
                  <a:lnTo>
                    <a:pt x="214145" y="136722"/>
                  </a:lnTo>
                  <a:lnTo>
                    <a:pt x="215450" y="126238"/>
                  </a:lnTo>
                  <a:lnTo>
                    <a:pt x="215512" y="115570"/>
                  </a:lnTo>
                  <a:lnTo>
                    <a:pt x="214565" y="104415"/>
                  </a:lnTo>
                  <a:lnTo>
                    <a:pt x="212846" y="92657"/>
                  </a:lnTo>
                  <a:lnTo>
                    <a:pt x="210235" y="80659"/>
                  </a:lnTo>
                  <a:lnTo>
                    <a:pt x="206280" y="69137"/>
                  </a:lnTo>
                  <a:lnTo>
                    <a:pt x="200838" y="58472"/>
                  </a:lnTo>
                  <a:lnTo>
                    <a:pt x="193896" y="49025"/>
                  </a:lnTo>
                  <a:lnTo>
                    <a:pt x="185409" y="41284"/>
                  </a:lnTo>
                  <a:lnTo>
                    <a:pt x="175510" y="35341"/>
                  </a:lnTo>
                  <a:lnTo>
                    <a:pt x="164456" y="30978"/>
                  </a:lnTo>
                  <a:lnTo>
                    <a:pt x="152521" y="27868"/>
                  </a:lnTo>
                  <a:lnTo>
                    <a:pt x="139940" y="25704"/>
                  </a:lnTo>
                  <a:lnTo>
                    <a:pt x="126902" y="24551"/>
                  </a:lnTo>
                  <a:lnTo>
                    <a:pt x="113544" y="24825"/>
                  </a:lnTo>
                  <a:lnTo>
                    <a:pt x="99979" y="26629"/>
                  </a:lnTo>
                  <a:lnTo>
                    <a:pt x="86693" y="29482"/>
                  </a:lnTo>
                  <a:lnTo>
                    <a:pt x="73133" y="32768"/>
                  </a:lnTo>
                  <a:lnTo>
                    <a:pt x="56996" y="36777"/>
                  </a:lnTo>
                  <a:lnTo>
                    <a:pt x="34224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8" name="Freeform 47"/>
          <p:cNvSpPr/>
          <p:nvPr/>
        </p:nvSpPr>
        <p:spPr>
          <a:xfrm>
            <a:off x="6538197" y="2790051"/>
            <a:ext cx="166367" cy="284271"/>
          </a:xfrm>
          <a:custGeom>
            <a:avLst/>
            <a:gdLst/>
            <a:ahLst/>
            <a:cxnLst/>
            <a:rect l="0" t="0" r="0" b="0"/>
            <a:pathLst>
              <a:path w="166367" h="284271">
                <a:moveTo>
                  <a:pt x="126341" y="0"/>
                </a:moveTo>
                <a:lnTo>
                  <a:pt x="120474" y="5868"/>
                </a:lnTo>
                <a:lnTo>
                  <a:pt x="114910" y="11432"/>
                </a:lnTo>
                <a:lnTo>
                  <a:pt x="109115" y="17236"/>
                </a:lnTo>
                <a:lnTo>
                  <a:pt x="103207" y="23490"/>
                </a:lnTo>
                <a:lnTo>
                  <a:pt x="97525" y="30468"/>
                </a:lnTo>
                <a:lnTo>
                  <a:pt x="92246" y="38244"/>
                </a:lnTo>
                <a:lnTo>
                  <a:pt x="87223" y="46573"/>
                </a:lnTo>
                <a:lnTo>
                  <a:pt x="82088" y="55004"/>
                </a:lnTo>
                <a:lnTo>
                  <a:pt x="76634" y="63265"/>
                </a:lnTo>
                <a:lnTo>
                  <a:pt x="70817" y="71267"/>
                </a:lnTo>
                <a:lnTo>
                  <a:pt x="64679" y="79020"/>
                </a:lnTo>
                <a:lnTo>
                  <a:pt x="58293" y="86572"/>
                </a:lnTo>
                <a:lnTo>
                  <a:pt x="51886" y="94135"/>
                </a:lnTo>
                <a:lnTo>
                  <a:pt x="45817" y="102060"/>
                </a:lnTo>
                <a:lnTo>
                  <a:pt x="40252" y="110508"/>
                </a:lnTo>
                <a:lnTo>
                  <a:pt x="35025" y="119472"/>
                </a:lnTo>
                <a:lnTo>
                  <a:pt x="29750" y="128869"/>
                </a:lnTo>
                <a:lnTo>
                  <a:pt x="24207" y="138603"/>
                </a:lnTo>
                <a:lnTo>
                  <a:pt x="18668" y="148749"/>
                </a:lnTo>
                <a:lnTo>
                  <a:pt x="13782" y="159546"/>
                </a:lnTo>
                <a:lnTo>
                  <a:pt x="9871" y="171064"/>
                </a:lnTo>
                <a:lnTo>
                  <a:pt x="7094" y="183070"/>
                </a:lnTo>
                <a:lnTo>
                  <a:pt x="5604" y="195128"/>
                </a:lnTo>
                <a:lnTo>
                  <a:pt x="5356" y="206971"/>
                </a:lnTo>
                <a:lnTo>
                  <a:pt x="6478" y="218193"/>
                </a:lnTo>
                <a:lnTo>
                  <a:pt x="9352" y="228198"/>
                </a:lnTo>
                <a:lnTo>
                  <a:pt x="14024" y="236765"/>
                </a:lnTo>
                <a:lnTo>
                  <a:pt x="20262" y="243686"/>
                </a:lnTo>
                <a:lnTo>
                  <a:pt x="27736" y="248594"/>
                </a:lnTo>
                <a:lnTo>
                  <a:pt x="36132" y="251488"/>
                </a:lnTo>
                <a:lnTo>
                  <a:pt x="45191" y="252653"/>
                </a:lnTo>
                <a:lnTo>
                  <a:pt x="54716" y="252465"/>
                </a:lnTo>
                <a:lnTo>
                  <a:pt x="64564" y="251265"/>
                </a:lnTo>
                <a:lnTo>
                  <a:pt x="74634" y="249176"/>
                </a:lnTo>
                <a:lnTo>
                  <a:pt x="84853" y="246104"/>
                </a:lnTo>
                <a:lnTo>
                  <a:pt x="95170" y="242078"/>
                </a:lnTo>
                <a:lnTo>
                  <a:pt x="105387" y="237240"/>
                </a:lnTo>
                <a:lnTo>
                  <a:pt x="115174" y="231768"/>
                </a:lnTo>
                <a:lnTo>
                  <a:pt x="124387" y="225827"/>
                </a:lnTo>
                <a:lnTo>
                  <a:pt x="133049" y="219549"/>
                </a:lnTo>
                <a:lnTo>
                  <a:pt x="141254" y="213036"/>
                </a:lnTo>
                <a:lnTo>
                  <a:pt x="149093" y="206350"/>
                </a:lnTo>
                <a:lnTo>
                  <a:pt x="156172" y="199217"/>
                </a:lnTo>
                <a:lnTo>
                  <a:pt x="161643" y="191057"/>
                </a:lnTo>
                <a:lnTo>
                  <a:pt x="165159" y="181658"/>
                </a:lnTo>
                <a:lnTo>
                  <a:pt x="166366" y="171923"/>
                </a:lnTo>
                <a:lnTo>
                  <a:pt x="164674" y="163598"/>
                </a:lnTo>
                <a:lnTo>
                  <a:pt x="160051" y="157570"/>
                </a:lnTo>
                <a:lnTo>
                  <a:pt x="153068" y="154035"/>
                </a:lnTo>
                <a:lnTo>
                  <a:pt x="144568" y="152952"/>
                </a:lnTo>
                <a:lnTo>
                  <a:pt x="135200" y="154007"/>
                </a:lnTo>
                <a:lnTo>
                  <a:pt x="125509" y="156765"/>
                </a:lnTo>
                <a:lnTo>
                  <a:pt x="116019" y="160802"/>
                </a:lnTo>
                <a:lnTo>
                  <a:pt x="106977" y="165766"/>
                </a:lnTo>
                <a:lnTo>
                  <a:pt x="98415" y="171550"/>
                </a:lnTo>
                <a:lnTo>
                  <a:pt x="90272" y="178262"/>
                </a:lnTo>
                <a:lnTo>
                  <a:pt x="82454" y="185884"/>
                </a:lnTo>
                <a:lnTo>
                  <a:pt x="74879" y="194121"/>
                </a:lnTo>
                <a:lnTo>
                  <a:pt x="67478" y="202497"/>
                </a:lnTo>
                <a:lnTo>
                  <a:pt x="60199" y="210723"/>
                </a:lnTo>
                <a:lnTo>
                  <a:pt x="53003" y="218704"/>
                </a:lnTo>
                <a:lnTo>
                  <a:pt x="45865" y="226444"/>
                </a:lnTo>
                <a:lnTo>
                  <a:pt x="38770" y="233983"/>
                </a:lnTo>
                <a:lnTo>
                  <a:pt x="31817" y="241450"/>
                </a:lnTo>
                <a:lnTo>
                  <a:pt x="24424" y="249997"/>
                </a:lnTo>
                <a:lnTo>
                  <a:pt x="14823" y="262610"/>
                </a:lnTo>
                <a:lnTo>
                  <a:pt x="0" y="28427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Freeform 48"/>
          <p:cNvSpPr/>
          <p:nvPr/>
        </p:nvSpPr>
        <p:spPr>
          <a:xfrm>
            <a:off x="4811523" y="3543491"/>
            <a:ext cx="2421555" cy="288883"/>
          </a:xfrm>
          <a:custGeom>
            <a:avLst/>
            <a:gdLst/>
            <a:ahLst/>
            <a:cxnLst/>
            <a:rect l="0" t="0" r="0" b="0"/>
            <a:pathLst>
              <a:path w="2421555" h="288883">
                <a:moveTo>
                  <a:pt x="2421554" y="4612"/>
                </a:moveTo>
                <a:lnTo>
                  <a:pt x="2412753" y="1812"/>
                </a:lnTo>
                <a:lnTo>
                  <a:pt x="2404406" y="310"/>
                </a:lnTo>
                <a:lnTo>
                  <a:pt x="2395703" y="0"/>
                </a:lnTo>
                <a:lnTo>
                  <a:pt x="2386409" y="506"/>
                </a:lnTo>
                <a:lnTo>
                  <a:pt x="2376266" y="1325"/>
                </a:lnTo>
                <a:lnTo>
                  <a:pt x="2365221" y="2141"/>
                </a:lnTo>
                <a:lnTo>
                  <a:pt x="2353382" y="2825"/>
                </a:lnTo>
                <a:lnTo>
                  <a:pt x="2340910" y="3351"/>
                </a:lnTo>
                <a:lnTo>
                  <a:pt x="2327964" y="3737"/>
                </a:lnTo>
                <a:lnTo>
                  <a:pt x="2314508" y="4012"/>
                </a:lnTo>
                <a:lnTo>
                  <a:pt x="2300338" y="4204"/>
                </a:lnTo>
                <a:lnTo>
                  <a:pt x="2285397" y="4336"/>
                </a:lnTo>
                <a:lnTo>
                  <a:pt x="2269770" y="4426"/>
                </a:lnTo>
                <a:lnTo>
                  <a:pt x="2253594" y="4487"/>
                </a:lnTo>
                <a:lnTo>
                  <a:pt x="2237011" y="4528"/>
                </a:lnTo>
                <a:lnTo>
                  <a:pt x="2220300" y="4556"/>
                </a:lnTo>
                <a:lnTo>
                  <a:pt x="2203854" y="4574"/>
                </a:lnTo>
                <a:lnTo>
                  <a:pt x="2187858" y="4587"/>
                </a:lnTo>
                <a:lnTo>
                  <a:pt x="2171998" y="4595"/>
                </a:lnTo>
                <a:lnTo>
                  <a:pt x="2155589" y="4600"/>
                </a:lnTo>
                <a:lnTo>
                  <a:pt x="2138290" y="4604"/>
                </a:lnTo>
                <a:lnTo>
                  <a:pt x="2120245" y="4607"/>
                </a:lnTo>
                <a:lnTo>
                  <a:pt x="2101899" y="4609"/>
                </a:lnTo>
                <a:lnTo>
                  <a:pt x="2083556" y="4610"/>
                </a:lnTo>
                <a:lnTo>
                  <a:pt x="2065338" y="4611"/>
                </a:lnTo>
                <a:lnTo>
                  <a:pt x="2047275" y="4611"/>
                </a:lnTo>
                <a:lnTo>
                  <a:pt x="2029344" y="4611"/>
                </a:lnTo>
                <a:lnTo>
                  <a:pt x="2011355" y="4612"/>
                </a:lnTo>
                <a:lnTo>
                  <a:pt x="1992971" y="4612"/>
                </a:lnTo>
                <a:lnTo>
                  <a:pt x="1974055" y="4616"/>
                </a:lnTo>
                <a:lnTo>
                  <a:pt x="1955112" y="4789"/>
                </a:lnTo>
                <a:lnTo>
                  <a:pt x="1937153" y="5438"/>
                </a:lnTo>
                <a:lnTo>
                  <a:pt x="1920654" y="6686"/>
                </a:lnTo>
                <a:lnTo>
                  <a:pt x="1905119" y="8339"/>
                </a:lnTo>
                <a:lnTo>
                  <a:pt x="1889394" y="9987"/>
                </a:lnTo>
                <a:lnTo>
                  <a:pt x="1872809" y="11394"/>
                </a:lnTo>
                <a:lnTo>
                  <a:pt x="1855208" y="12660"/>
                </a:lnTo>
                <a:lnTo>
                  <a:pt x="1836695" y="14117"/>
                </a:lnTo>
                <a:lnTo>
                  <a:pt x="1817462" y="15944"/>
                </a:lnTo>
                <a:lnTo>
                  <a:pt x="1798019" y="18002"/>
                </a:lnTo>
                <a:lnTo>
                  <a:pt x="1779133" y="19929"/>
                </a:lnTo>
                <a:lnTo>
                  <a:pt x="1761171" y="21528"/>
                </a:lnTo>
                <a:lnTo>
                  <a:pt x="1743824" y="22923"/>
                </a:lnTo>
                <a:lnTo>
                  <a:pt x="1726337" y="24467"/>
                </a:lnTo>
                <a:lnTo>
                  <a:pt x="1708279" y="26353"/>
                </a:lnTo>
                <a:lnTo>
                  <a:pt x="1689877" y="28450"/>
                </a:lnTo>
                <a:lnTo>
                  <a:pt x="1671816" y="30404"/>
                </a:lnTo>
                <a:lnTo>
                  <a:pt x="1654481" y="32020"/>
                </a:lnTo>
                <a:lnTo>
                  <a:pt x="1638095" y="33427"/>
                </a:lnTo>
                <a:lnTo>
                  <a:pt x="1622864" y="34979"/>
                </a:lnTo>
                <a:lnTo>
                  <a:pt x="1608752" y="36870"/>
                </a:lnTo>
                <a:lnTo>
                  <a:pt x="1594937" y="38971"/>
                </a:lnTo>
                <a:lnTo>
                  <a:pt x="1579975" y="40927"/>
                </a:lnTo>
                <a:lnTo>
                  <a:pt x="1563170" y="42545"/>
                </a:lnTo>
                <a:lnTo>
                  <a:pt x="1545150" y="43953"/>
                </a:lnTo>
                <a:lnTo>
                  <a:pt x="1527428" y="45506"/>
                </a:lnTo>
                <a:lnTo>
                  <a:pt x="1510877" y="47398"/>
                </a:lnTo>
                <a:lnTo>
                  <a:pt x="1495530" y="49499"/>
                </a:lnTo>
                <a:lnTo>
                  <a:pt x="1480937" y="51456"/>
                </a:lnTo>
                <a:lnTo>
                  <a:pt x="1466723" y="53074"/>
                </a:lnTo>
                <a:lnTo>
                  <a:pt x="1452839" y="54482"/>
                </a:lnTo>
                <a:lnTo>
                  <a:pt x="1439489" y="56035"/>
                </a:lnTo>
                <a:lnTo>
                  <a:pt x="1426752" y="57926"/>
                </a:lnTo>
                <a:lnTo>
                  <a:pt x="1414414" y="60028"/>
                </a:lnTo>
                <a:lnTo>
                  <a:pt x="1402063" y="61985"/>
                </a:lnTo>
                <a:lnTo>
                  <a:pt x="1389442" y="63598"/>
                </a:lnTo>
                <a:lnTo>
                  <a:pt x="1375998" y="64834"/>
                </a:lnTo>
                <a:lnTo>
                  <a:pt x="1360837" y="65738"/>
                </a:lnTo>
                <a:lnTo>
                  <a:pt x="1343641" y="66385"/>
                </a:lnTo>
                <a:lnTo>
                  <a:pt x="1325057" y="67006"/>
                </a:lnTo>
                <a:lnTo>
                  <a:pt x="1306359" y="67963"/>
                </a:lnTo>
                <a:lnTo>
                  <a:pt x="1288293" y="69427"/>
                </a:lnTo>
                <a:lnTo>
                  <a:pt x="1270590" y="71396"/>
                </a:lnTo>
                <a:lnTo>
                  <a:pt x="1252272" y="73788"/>
                </a:lnTo>
                <a:lnTo>
                  <a:pt x="1232814" y="76505"/>
                </a:lnTo>
                <a:lnTo>
                  <a:pt x="1212643" y="79293"/>
                </a:lnTo>
                <a:lnTo>
                  <a:pt x="1192849" y="81778"/>
                </a:lnTo>
                <a:lnTo>
                  <a:pt x="1174048" y="83783"/>
                </a:lnTo>
                <a:lnTo>
                  <a:pt x="1156354" y="85467"/>
                </a:lnTo>
                <a:lnTo>
                  <a:pt x="1139637" y="87212"/>
                </a:lnTo>
                <a:lnTo>
                  <a:pt x="1123694" y="89235"/>
                </a:lnTo>
                <a:lnTo>
                  <a:pt x="1108326" y="91426"/>
                </a:lnTo>
                <a:lnTo>
                  <a:pt x="1093371" y="93444"/>
                </a:lnTo>
                <a:lnTo>
                  <a:pt x="1078708" y="95104"/>
                </a:lnTo>
                <a:lnTo>
                  <a:pt x="1064247" y="96540"/>
                </a:lnTo>
                <a:lnTo>
                  <a:pt x="1049923" y="98111"/>
                </a:lnTo>
                <a:lnTo>
                  <a:pt x="1035692" y="100020"/>
                </a:lnTo>
                <a:lnTo>
                  <a:pt x="1021525" y="102302"/>
                </a:lnTo>
                <a:lnTo>
                  <a:pt x="1007401" y="104913"/>
                </a:lnTo>
                <a:lnTo>
                  <a:pt x="993304" y="107778"/>
                </a:lnTo>
                <a:lnTo>
                  <a:pt x="979228" y="110669"/>
                </a:lnTo>
                <a:lnTo>
                  <a:pt x="965164" y="113223"/>
                </a:lnTo>
                <a:lnTo>
                  <a:pt x="951108" y="115274"/>
                </a:lnTo>
                <a:lnTo>
                  <a:pt x="937059" y="116989"/>
                </a:lnTo>
                <a:lnTo>
                  <a:pt x="923014" y="118755"/>
                </a:lnTo>
                <a:lnTo>
                  <a:pt x="908970" y="120797"/>
                </a:lnTo>
                <a:lnTo>
                  <a:pt x="894929" y="123170"/>
                </a:lnTo>
                <a:lnTo>
                  <a:pt x="880889" y="125843"/>
                </a:lnTo>
                <a:lnTo>
                  <a:pt x="866849" y="128751"/>
                </a:lnTo>
                <a:lnTo>
                  <a:pt x="852810" y="131669"/>
                </a:lnTo>
                <a:lnTo>
                  <a:pt x="838772" y="134242"/>
                </a:lnTo>
                <a:lnTo>
                  <a:pt x="824733" y="136306"/>
                </a:lnTo>
                <a:lnTo>
                  <a:pt x="810695" y="138030"/>
                </a:lnTo>
                <a:lnTo>
                  <a:pt x="796657" y="139800"/>
                </a:lnTo>
                <a:lnTo>
                  <a:pt x="782614" y="141847"/>
                </a:lnTo>
                <a:lnTo>
                  <a:pt x="768404" y="144223"/>
                </a:lnTo>
                <a:lnTo>
                  <a:pt x="753717" y="146897"/>
                </a:lnTo>
                <a:lnTo>
                  <a:pt x="738430" y="149810"/>
                </a:lnTo>
                <a:lnTo>
                  <a:pt x="722739" y="152902"/>
                </a:lnTo>
                <a:lnTo>
                  <a:pt x="707053" y="156124"/>
                </a:lnTo>
                <a:lnTo>
                  <a:pt x="691608" y="159437"/>
                </a:lnTo>
                <a:lnTo>
                  <a:pt x="676304" y="162813"/>
                </a:lnTo>
                <a:lnTo>
                  <a:pt x="660810" y="166233"/>
                </a:lnTo>
                <a:lnTo>
                  <a:pt x="644945" y="169681"/>
                </a:lnTo>
                <a:lnTo>
                  <a:pt x="628849" y="173150"/>
                </a:lnTo>
                <a:lnTo>
                  <a:pt x="612883" y="176633"/>
                </a:lnTo>
                <a:lnTo>
                  <a:pt x="597247" y="180123"/>
                </a:lnTo>
                <a:lnTo>
                  <a:pt x="581814" y="183621"/>
                </a:lnTo>
                <a:lnTo>
                  <a:pt x="566232" y="187123"/>
                </a:lnTo>
                <a:lnTo>
                  <a:pt x="550308" y="190627"/>
                </a:lnTo>
                <a:lnTo>
                  <a:pt x="534173" y="194133"/>
                </a:lnTo>
                <a:lnTo>
                  <a:pt x="518181" y="197640"/>
                </a:lnTo>
                <a:lnTo>
                  <a:pt x="502527" y="201148"/>
                </a:lnTo>
                <a:lnTo>
                  <a:pt x="487081" y="204656"/>
                </a:lnTo>
                <a:lnTo>
                  <a:pt x="471491" y="208164"/>
                </a:lnTo>
                <a:lnTo>
                  <a:pt x="455562" y="211673"/>
                </a:lnTo>
                <a:lnTo>
                  <a:pt x="439424" y="215183"/>
                </a:lnTo>
                <a:lnTo>
                  <a:pt x="423429" y="218692"/>
                </a:lnTo>
                <a:lnTo>
                  <a:pt x="407773" y="222197"/>
                </a:lnTo>
                <a:lnTo>
                  <a:pt x="392327" y="225533"/>
                </a:lnTo>
                <a:lnTo>
                  <a:pt x="376737" y="228395"/>
                </a:lnTo>
                <a:lnTo>
                  <a:pt x="360807" y="230656"/>
                </a:lnTo>
                <a:lnTo>
                  <a:pt x="344668" y="232512"/>
                </a:lnTo>
                <a:lnTo>
                  <a:pt x="328673" y="234374"/>
                </a:lnTo>
                <a:lnTo>
                  <a:pt x="313022" y="236480"/>
                </a:lnTo>
                <a:lnTo>
                  <a:pt x="297748" y="238897"/>
                </a:lnTo>
                <a:lnTo>
                  <a:pt x="282806" y="241598"/>
                </a:lnTo>
                <a:lnTo>
                  <a:pt x="268120" y="244530"/>
                </a:lnTo>
                <a:lnTo>
                  <a:pt x="253461" y="247634"/>
                </a:lnTo>
                <a:lnTo>
                  <a:pt x="238466" y="250864"/>
                </a:lnTo>
                <a:lnTo>
                  <a:pt x="222969" y="254178"/>
                </a:lnTo>
                <a:lnTo>
                  <a:pt x="207135" y="257385"/>
                </a:lnTo>
                <a:lnTo>
                  <a:pt x="191353" y="260159"/>
                </a:lnTo>
                <a:lnTo>
                  <a:pt x="175843" y="262360"/>
                </a:lnTo>
                <a:lnTo>
                  <a:pt x="160495" y="264178"/>
                </a:lnTo>
                <a:lnTo>
                  <a:pt x="144972" y="266012"/>
                </a:lnTo>
                <a:lnTo>
                  <a:pt x="129088" y="268101"/>
                </a:lnTo>
                <a:lnTo>
                  <a:pt x="112979" y="270506"/>
                </a:lnTo>
                <a:lnTo>
                  <a:pt x="97005" y="273200"/>
                </a:lnTo>
                <a:lnTo>
                  <a:pt x="81376" y="276121"/>
                </a:lnTo>
                <a:lnTo>
                  <a:pt x="66348" y="279060"/>
                </a:lnTo>
                <a:lnTo>
                  <a:pt x="50612" y="281959"/>
                </a:lnTo>
                <a:lnTo>
                  <a:pt x="30554" y="285069"/>
                </a:lnTo>
                <a:lnTo>
                  <a:pt x="0" y="28888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7" name="Group 56"/>
          <p:cNvGrpSpPr/>
          <p:nvPr/>
        </p:nvGrpSpPr>
        <p:grpSpPr>
          <a:xfrm>
            <a:off x="5632746" y="3906072"/>
            <a:ext cx="1210778" cy="916704"/>
            <a:chOff x="5632746" y="3906072"/>
            <a:chExt cx="1210778" cy="916704"/>
          </a:xfrm>
        </p:grpSpPr>
        <p:sp>
          <p:nvSpPr>
            <p:cNvPr id="50" name="Freeform 49"/>
            <p:cNvSpPr/>
            <p:nvPr/>
          </p:nvSpPr>
          <p:spPr>
            <a:xfrm>
              <a:off x="6570185" y="3906072"/>
              <a:ext cx="10127" cy="315856"/>
            </a:xfrm>
            <a:custGeom>
              <a:avLst/>
              <a:gdLst/>
              <a:ahLst/>
              <a:cxnLst/>
              <a:rect l="0" t="0" r="0" b="0"/>
              <a:pathLst>
                <a:path w="10127" h="315856">
                  <a:moveTo>
                    <a:pt x="10126" y="0"/>
                  </a:moveTo>
                  <a:lnTo>
                    <a:pt x="7259" y="9002"/>
                  </a:lnTo>
                  <a:lnTo>
                    <a:pt x="5117" y="19270"/>
                  </a:lnTo>
                  <a:lnTo>
                    <a:pt x="3513" y="31849"/>
                  </a:lnTo>
                  <a:lnTo>
                    <a:pt x="2333" y="46204"/>
                  </a:lnTo>
                  <a:lnTo>
                    <a:pt x="1485" y="61351"/>
                  </a:lnTo>
                  <a:lnTo>
                    <a:pt x="887" y="76636"/>
                  </a:lnTo>
                  <a:lnTo>
                    <a:pt x="473" y="91770"/>
                  </a:lnTo>
                  <a:lnTo>
                    <a:pt x="189" y="106672"/>
                  </a:lnTo>
                  <a:lnTo>
                    <a:pt x="0" y="121353"/>
                  </a:lnTo>
                  <a:lnTo>
                    <a:pt x="42" y="135852"/>
                  </a:lnTo>
                  <a:lnTo>
                    <a:pt x="602" y="150214"/>
                  </a:lnTo>
                  <a:lnTo>
                    <a:pt x="1792" y="164485"/>
                  </a:lnTo>
                  <a:lnTo>
                    <a:pt x="3405" y="179022"/>
                  </a:lnTo>
                  <a:lnTo>
                    <a:pt x="5026" y="194460"/>
                  </a:lnTo>
                  <a:lnTo>
                    <a:pt x="6412" y="211061"/>
                  </a:lnTo>
                  <a:lnTo>
                    <a:pt x="7495" y="228432"/>
                  </a:lnTo>
                  <a:lnTo>
                    <a:pt x="8414" y="247727"/>
                  </a:lnTo>
                  <a:lnTo>
                    <a:pt x="9245" y="273998"/>
                  </a:lnTo>
                  <a:lnTo>
                    <a:pt x="10126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696124" y="3927129"/>
              <a:ext cx="10530" cy="294799"/>
            </a:xfrm>
            <a:custGeom>
              <a:avLst/>
              <a:gdLst/>
              <a:ahLst/>
              <a:cxnLst/>
              <a:rect l="0" t="0" r="0" b="0"/>
              <a:pathLst>
                <a:path w="10530" h="294799">
                  <a:moveTo>
                    <a:pt x="10529" y="0"/>
                  </a:moveTo>
                  <a:lnTo>
                    <a:pt x="7662" y="9003"/>
                  </a:lnTo>
                  <a:lnTo>
                    <a:pt x="5520" y="19270"/>
                  </a:lnTo>
                  <a:lnTo>
                    <a:pt x="3917" y="31859"/>
                  </a:lnTo>
                  <a:lnTo>
                    <a:pt x="2737" y="46559"/>
                  </a:lnTo>
                  <a:lnTo>
                    <a:pt x="1888" y="63003"/>
                  </a:lnTo>
                  <a:lnTo>
                    <a:pt x="1291" y="80794"/>
                  </a:lnTo>
                  <a:lnTo>
                    <a:pt x="875" y="99579"/>
                  </a:lnTo>
                  <a:lnTo>
                    <a:pt x="592" y="119075"/>
                  </a:lnTo>
                  <a:lnTo>
                    <a:pt x="399" y="139063"/>
                  </a:lnTo>
                  <a:lnTo>
                    <a:pt x="268" y="159226"/>
                  </a:lnTo>
                  <a:lnTo>
                    <a:pt x="179" y="179148"/>
                  </a:lnTo>
                  <a:lnTo>
                    <a:pt x="120" y="198611"/>
                  </a:lnTo>
                  <a:lnTo>
                    <a:pt x="80" y="217226"/>
                  </a:lnTo>
                  <a:lnTo>
                    <a:pt x="50" y="236381"/>
                  </a:lnTo>
                  <a:lnTo>
                    <a:pt x="24" y="259991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380269" y="4338785"/>
              <a:ext cx="463255" cy="30542"/>
            </a:xfrm>
            <a:custGeom>
              <a:avLst/>
              <a:gdLst/>
              <a:ahLst/>
              <a:cxnLst/>
              <a:rect l="0" t="0" r="0" b="0"/>
              <a:pathLst>
                <a:path w="463255" h="30542">
                  <a:moveTo>
                    <a:pt x="463254" y="9484"/>
                  </a:moveTo>
                  <a:lnTo>
                    <a:pt x="451519" y="9417"/>
                  </a:lnTo>
                  <a:lnTo>
                    <a:pt x="440390" y="8777"/>
                  </a:lnTo>
                  <a:lnTo>
                    <a:pt x="428782" y="7485"/>
                  </a:lnTo>
                  <a:lnTo>
                    <a:pt x="416276" y="5798"/>
                  </a:lnTo>
                  <a:lnTo>
                    <a:pt x="402320" y="4130"/>
                  </a:lnTo>
                  <a:lnTo>
                    <a:pt x="386766" y="2717"/>
                  </a:lnTo>
                  <a:lnTo>
                    <a:pt x="370109" y="1619"/>
                  </a:lnTo>
                  <a:lnTo>
                    <a:pt x="353247" y="807"/>
                  </a:lnTo>
                  <a:lnTo>
                    <a:pt x="336722" y="233"/>
                  </a:lnTo>
                  <a:lnTo>
                    <a:pt x="320545" y="0"/>
                  </a:lnTo>
                  <a:lnTo>
                    <a:pt x="304390" y="369"/>
                  </a:lnTo>
                  <a:lnTo>
                    <a:pt x="288042" y="1426"/>
                  </a:lnTo>
                  <a:lnTo>
                    <a:pt x="271436" y="2949"/>
                  </a:lnTo>
                  <a:lnTo>
                    <a:pt x="254587" y="4509"/>
                  </a:lnTo>
                  <a:lnTo>
                    <a:pt x="237541" y="5853"/>
                  </a:lnTo>
                  <a:lnTo>
                    <a:pt x="220345" y="6907"/>
                  </a:lnTo>
                  <a:lnTo>
                    <a:pt x="203040" y="7688"/>
                  </a:lnTo>
                  <a:lnTo>
                    <a:pt x="185663" y="8253"/>
                  </a:lnTo>
                  <a:lnTo>
                    <a:pt x="168402" y="8819"/>
                  </a:lnTo>
                  <a:lnTo>
                    <a:pt x="151579" y="9739"/>
                  </a:lnTo>
                  <a:lnTo>
                    <a:pt x="135341" y="11178"/>
                  </a:lnTo>
                  <a:lnTo>
                    <a:pt x="119825" y="13129"/>
                  </a:lnTo>
                  <a:lnTo>
                    <a:pt x="105246" y="15511"/>
                  </a:lnTo>
                  <a:lnTo>
                    <a:pt x="91619" y="18220"/>
                  </a:lnTo>
                  <a:lnTo>
                    <a:pt x="78652" y="21004"/>
                  </a:lnTo>
                  <a:lnTo>
                    <a:pt x="65865" y="23486"/>
                  </a:lnTo>
                  <a:lnTo>
                    <a:pt x="52977" y="25484"/>
                  </a:lnTo>
                  <a:lnTo>
                    <a:pt x="40493" y="26997"/>
                  </a:lnTo>
                  <a:lnTo>
                    <a:pt x="28378" y="28258"/>
                  </a:lnTo>
                  <a:lnTo>
                    <a:pt x="15563" y="29376"/>
                  </a:lnTo>
                  <a:lnTo>
                    <a:pt x="0" y="305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548725" y="4516725"/>
              <a:ext cx="10530" cy="263214"/>
            </a:xfrm>
            <a:custGeom>
              <a:avLst/>
              <a:gdLst/>
              <a:ahLst/>
              <a:cxnLst/>
              <a:rect l="0" t="0" r="0" b="0"/>
              <a:pathLst>
                <a:path w="10530" h="263214">
                  <a:moveTo>
                    <a:pt x="10528" y="0"/>
                  </a:moveTo>
                  <a:lnTo>
                    <a:pt x="10529" y="14669"/>
                  </a:lnTo>
                  <a:lnTo>
                    <a:pt x="10529" y="28580"/>
                  </a:lnTo>
                  <a:lnTo>
                    <a:pt x="10529" y="43078"/>
                  </a:lnTo>
                  <a:lnTo>
                    <a:pt x="10529" y="58279"/>
                  </a:lnTo>
                  <a:lnTo>
                    <a:pt x="10529" y="74104"/>
                  </a:lnTo>
                  <a:lnTo>
                    <a:pt x="10529" y="90424"/>
                  </a:lnTo>
                  <a:lnTo>
                    <a:pt x="10529" y="107114"/>
                  </a:lnTo>
                  <a:lnTo>
                    <a:pt x="10529" y="124071"/>
                  </a:lnTo>
                  <a:lnTo>
                    <a:pt x="10529" y="141210"/>
                  </a:lnTo>
                  <a:lnTo>
                    <a:pt x="10529" y="158311"/>
                  </a:lnTo>
                  <a:lnTo>
                    <a:pt x="10529" y="175025"/>
                  </a:lnTo>
                  <a:lnTo>
                    <a:pt x="10525" y="191181"/>
                  </a:lnTo>
                  <a:lnTo>
                    <a:pt x="10322" y="206383"/>
                  </a:lnTo>
                  <a:lnTo>
                    <a:pt x="9421" y="221517"/>
                  </a:lnTo>
                  <a:lnTo>
                    <a:pt x="6622" y="239030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623964" y="4495668"/>
              <a:ext cx="184380" cy="327108"/>
            </a:xfrm>
            <a:custGeom>
              <a:avLst/>
              <a:gdLst/>
              <a:ahLst/>
              <a:cxnLst/>
              <a:rect l="0" t="0" r="0" b="0"/>
              <a:pathLst>
                <a:path w="184380" h="327108">
                  <a:moveTo>
                    <a:pt x="93217" y="31585"/>
                  </a:moveTo>
                  <a:lnTo>
                    <a:pt x="84483" y="34586"/>
                  </a:lnTo>
                  <a:lnTo>
                    <a:pt x="76776" y="38009"/>
                  </a:lnTo>
                  <a:lnTo>
                    <a:pt x="69373" y="42214"/>
                  </a:lnTo>
                  <a:lnTo>
                    <a:pt x="62113" y="47460"/>
                  </a:lnTo>
                  <a:lnTo>
                    <a:pt x="54934" y="54238"/>
                  </a:lnTo>
                  <a:lnTo>
                    <a:pt x="47813" y="62671"/>
                  </a:lnTo>
                  <a:lnTo>
                    <a:pt x="40895" y="72410"/>
                  </a:lnTo>
                  <a:lnTo>
                    <a:pt x="34477" y="82854"/>
                  </a:lnTo>
                  <a:lnTo>
                    <a:pt x="28680" y="93581"/>
                  </a:lnTo>
                  <a:lnTo>
                    <a:pt x="23465" y="104544"/>
                  </a:lnTo>
                  <a:lnTo>
                    <a:pt x="18728" y="115961"/>
                  </a:lnTo>
                  <a:lnTo>
                    <a:pt x="14360" y="127936"/>
                  </a:lnTo>
                  <a:lnTo>
                    <a:pt x="10426" y="140436"/>
                  </a:lnTo>
                  <a:lnTo>
                    <a:pt x="7156" y="153366"/>
                  </a:lnTo>
                  <a:lnTo>
                    <a:pt x="4621" y="166629"/>
                  </a:lnTo>
                  <a:lnTo>
                    <a:pt x="2749" y="180300"/>
                  </a:lnTo>
                  <a:lnTo>
                    <a:pt x="1409" y="194617"/>
                  </a:lnTo>
                  <a:lnTo>
                    <a:pt x="475" y="209647"/>
                  </a:lnTo>
                  <a:lnTo>
                    <a:pt x="0" y="224996"/>
                  </a:lnTo>
                  <a:lnTo>
                    <a:pt x="205" y="239919"/>
                  </a:lnTo>
                  <a:lnTo>
                    <a:pt x="1162" y="254025"/>
                  </a:lnTo>
                  <a:lnTo>
                    <a:pt x="2957" y="267106"/>
                  </a:lnTo>
                  <a:lnTo>
                    <a:pt x="5765" y="278972"/>
                  </a:lnTo>
                  <a:lnTo>
                    <a:pt x="9587" y="289651"/>
                  </a:lnTo>
                  <a:lnTo>
                    <a:pt x="14443" y="299162"/>
                  </a:lnTo>
                  <a:lnTo>
                    <a:pt x="20451" y="307420"/>
                  </a:lnTo>
                  <a:lnTo>
                    <a:pt x="27567" y="314489"/>
                  </a:lnTo>
                  <a:lnTo>
                    <a:pt x="35615" y="320240"/>
                  </a:lnTo>
                  <a:lnTo>
                    <a:pt x="44387" y="324281"/>
                  </a:lnTo>
                  <a:lnTo>
                    <a:pt x="53689" y="326550"/>
                  </a:lnTo>
                  <a:lnTo>
                    <a:pt x="63206" y="327107"/>
                  </a:lnTo>
                  <a:lnTo>
                    <a:pt x="72514" y="325969"/>
                  </a:lnTo>
                  <a:lnTo>
                    <a:pt x="81402" y="323316"/>
                  </a:lnTo>
                  <a:lnTo>
                    <a:pt x="89844" y="319434"/>
                  </a:lnTo>
                  <a:lnTo>
                    <a:pt x="97900" y="314621"/>
                  </a:lnTo>
                  <a:lnTo>
                    <a:pt x="105655" y="309124"/>
                  </a:lnTo>
                  <a:lnTo>
                    <a:pt x="113186" y="302977"/>
                  </a:lnTo>
                  <a:lnTo>
                    <a:pt x="120557" y="296021"/>
                  </a:lnTo>
                  <a:lnTo>
                    <a:pt x="127813" y="288229"/>
                  </a:lnTo>
                  <a:lnTo>
                    <a:pt x="134821" y="279708"/>
                  </a:lnTo>
                  <a:lnTo>
                    <a:pt x="141302" y="270610"/>
                  </a:lnTo>
                  <a:lnTo>
                    <a:pt x="147142" y="261080"/>
                  </a:lnTo>
                  <a:lnTo>
                    <a:pt x="152384" y="251241"/>
                  </a:lnTo>
                  <a:lnTo>
                    <a:pt x="157139" y="241183"/>
                  </a:lnTo>
                  <a:lnTo>
                    <a:pt x="161524" y="230968"/>
                  </a:lnTo>
                  <a:lnTo>
                    <a:pt x="165640" y="220482"/>
                  </a:lnTo>
                  <a:lnTo>
                    <a:pt x="169564" y="209451"/>
                  </a:lnTo>
                  <a:lnTo>
                    <a:pt x="173352" y="197766"/>
                  </a:lnTo>
                  <a:lnTo>
                    <a:pt x="176879" y="185477"/>
                  </a:lnTo>
                  <a:lnTo>
                    <a:pt x="179868" y="172695"/>
                  </a:lnTo>
                  <a:lnTo>
                    <a:pt x="182206" y="159540"/>
                  </a:lnTo>
                  <a:lnTo>
                    <a:pt x="183775" y="146113"/>
                  </a:lnTo>
                  <a:lnTo>
                    <a:pt x="184379" y="132493"/>
                  </a:lnTo>
                  <a:lnTo>
                    <a:pt x="184000" y="118744"/>
                  </a:lnTo>
                  <a:lnTo>
                    <a:pt x="182610" y="105070"/>
                  </a:lnTo>
                  <a:lnTo>
                    <a:pt x="180082" y="91810"/>
                  </a:lnTo>
                  <a:lnTo>
                    <a:pt x="176455" y="79117"/>
                  </a:lnTo>
                  <a:lnTo>
                    <a:pt x="171903" y="67136"/>
                  </a:lnTo>
                  <a:lnTo>
                    <a:pt x="166631" y="56081"/>
                  </a:lnTo>
                  <a:lnTo>
                    <a:pt x="160824" y="45983"/>
                  </a:lnTo>
                  <a:lnTo>
                    <a:pt x="154467" y="36879"/>
                  </a:lnTo>
                  <a:lnTo>
                    <a:pt x="147369" y="28902"/>
                  </a:lnTo>
                  <a:lnTo>
                    <a:pt x="139491" y="22020"/>
                  </a:lnTo>
                  <a:lnTo>
                    <a:pt x="131191" y="16210"/>
                  </a:lnTo>
                  <a:lnTo>
                    <a:pt x="122217" y="10975"/>
                  </a:lnTo>
                  <a:lnTo>
                    <a:pt x="110662" y="5853"/>
                  </a:lnTo>
                  <a:lnTo>
                    <a:pt x="9321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632746" y="4243542"/>
              <a:ext cx="322364" cy="477220"/>
            </a:xfrm>
            <a:custGeom>
              <a:avLst/>
              <a:gdLst/>
              <a:ahLst/>
              <a:cxnLst/>
              <a:rect l="0" t="0" r="0" b="0"/>
              <a:pathLst>
                <a:path w="322364" h="477220">
                  <a:moveTo>
                    <a:pt x="136870" y="9971"/>
                  </a:moveTo>
                  <a:lnTo>
                    <a:pt x="131002" y="15839"/>
                  </a:lnTo>
                  <a:lnTo>
                    <a:pt x="125438" y="21403"/>
                  </a:lnTo>
                  <a:lnTo>
                    <a:pt x="119638" y="27207"/>
                  </a:lnTo>
                  <a:lnTo>
                    <a:pt x="113558" y="33460"/>
                  </a:lnTo>
                  <a:lnTo>
                    <a:pt x="107228" y="40438"/>
                  </a:lnTo>
                  <a:lnTo>
                    <a:pt x="100700" y="48214"/>
                  </a:lnTo>
                  <a:lnTo>
                    <a:pt x="94024" y="56543"/>
                  </a:lnTo>
                  <a:lnTo>
                    <a:pt x="87242" y="64974"/>
                  </a:lnTo>
                  <a:lnTo>
                    <a:pt x="80395" y="73182"/>
                  </a:lnTo>
                  <a:lnTo>
                    <a:pt x="73910" y="79235"/>
                  </a:lnTo>
                  <a:lnTo>
                    <a:pt x="69052" y="80752"/>
                  </a:lnTo>
                  <a:lnTo>
                    <a:pt x="66712" y="78344"/>
                  </a:lnTo>
                  <a:lnTo>
                    <a:pt x="66438" y="73194"/>
                  </a:lnTo>
                  <a:lnTo>
                    <a:pt x="67712" y="66381"/>
                  </a:lnTo>
                  <a:lnTo>
                    <a:pt x="70337" y="58839"/>
                  </a:lnTo>
                  <a:lnTo>
                    <a:pt x="74126" y="51114"/>
                  </a:lnTo>
                  <a:lnTo>
                    <a:pt x="79171" y="43609"/>
                  </a:lnTo>
                  <a:lnTo>
                    <a:pt x="85859" y="36704"/>
                  </a:lnTo>
                  <a:lnTo>
                    <a:pt x="94261" y="30532"/>
                  </a:lnTo>
                  <a:lnTo>
                    <a:pt x="104161" y="24875"/>
                  </a:lnTo>
                  <a:lnTo>
                    <a:pt x="115251" y="19299"/>
                  </a:lnTo>
                  <a:lnTo>
                    <a:pt x="127228" y="13554"/>
                  </a:lnTo>
                  <a:lnTo>
                    <a:pt x="139846" y="8049"/>
                  </a:lnTo>
                  <a:lnTo>
                    <a:pt x="152915" y="3716"/>
                  </a:lnTo>
                  <a:lnTo>
                    <a:pt x="166290" y="995"/>
                  </a:lnTo>
                  <a:lnTo>
                    <a:pt x="179712" y="0"/>
                  </a:lnTo>
                  <a:lnTo>
                    <a:pt x="192803" y="778"/>
                  </a:lnTo>
                  <a:lnTo>
                    <a:pt x="205378" y="3167"/>
                  </a:lnTo>
                  <a:lnTo>
                    <a:pt x="217110" y="7194"/>
                  </a:lnTo>
                  <a:lnTo>
                    <a:pt x="227465" y="13163"/>
                  </a:lnTo>
                  <a:lnTo>
                    <a:pt x="236271" y="21059"/>
                  </a:lnTo>
                  <a:lnTo>
                    <a:pt x="243354" y="30444"/>
                  </a:lnTo>
                  <a:lnTo>
                    <a:pt x="248371" y="40651"/>
                  </a:lnTo>
                  <a:lnTo>
                    <a:pt x="251338" y="51217"/>
                  </a:lnTo>
                  <a:lnTo>
                    <a:pt x="252554" y="61902"/>
                  </a:lnTo>
                  <a:lnTo>
                    <a:pt x="252397" y="72602"/>
                  </a:lnTo>
                  <a:lnTo>
                    <a:pt x="251225" y="83278"/>
                  </a:lnTo>
                  <a:lnTo>
                    <a:pt x="249324" y="93922"/>
                  </a:lnTo>
                  <a:lnTo>
                    <a:pt x="246911" y="104535"/>
                  </a:lnTo>
                  <a:lnTo>
                    <a:pt x="244135" y="115119"/>
                  </a:lnTo>
                  <a:lnTo>
                    <a:pt x="240781" y="125517"/>
                  </a:lnTo>
                  <a:lnTo>
                    <a:pt x="236312" y="135426"/>
                  </a:lnTo>
                  <a:lnTo>
                    <a:pt x="230522" y="144717"/>
                  </a:lnTo>
                  <a:lnTo>
                    <a:pt x="223513" y="153260"/>
                  </a:lnTo>
                  <a:lnTo>
                    <a:pt x="215511" y="160853"/>
                  </a:lnTo>
                  <a:lnTo>
                    <a:pt x="206830" y="167444"/>
                  </a:lnTo>
                  <a:lnTo>
                    <a:pt x="200219" y="171981"/>
                  </a:lnTo>
                  <a:lnTo>
                    <a:pt x="198961" y="173808"/>
                  </a:lnTo>
                  <a:lnTo>
                    <a:pt x="202077" y="174801"/>
                  </a:lnTo>
                  <a:lnTo>
                    <a:pt x="208011" y="176352"/>
                  </a:lnTo>
                  <a:lnTo>
                    <a:pt x="215674" y="178970"/>
                  </a:lnTo>
                  <a:lnTo>
                    <a:pt x="224397" y="182673"/>
                  </a:lnTo>
                  <a:lnTo>
                    <a:pt x="233774" y="187301"/>
                  </a:lnTo>
                  <a:lnTo>
                    <a:pt x="243562" y="192972"/>
                  </a:lnTo>
                  <a:lnTo>
                    <a:pt x="253609" y="200111"/>
                  </a:lnTo>
                  <a:lnTo>
                    <a:pt x="263813" y="208826"/>
                  </a:lnTo>
                  <a:lnTo>
                    <a:pt x="273790" y="218774"/>
                  </a:lnTo>
                  <a:lnTo>
                    <a:pt x="282885" y="229366"/>
                  </a:lnTo>
                  <a:lnTo>
                    <a:pt x="290818" y="240203"/>
                  </a:lnTo>
                  <a:lnTo>
                    <a:pt x="297635" y="251410"/>
                  </a:lnTo>
                  <a:lnTo>
                    <a:pt x="303531" y="263526"/>
                  </a:lnTo>
                  <a:lnTo>
                    <a:pt x="308716" y="276788"/>
                  </a:lnTo>
                  <a:lnTo>
                    <a:pt x="313218" y="291135"/>
                  </a:lnTo>
                  <a:lnTo>
                    <a:pt x="316878" y="306377"/>
                  </a:lnTo>
                  <a:lnTo>
                    <a:pt x="319673" y="322297"/>
                  </a:lnTo>
                  <a:lnTo>
                    <a:pt x="321551" y="338548"/>
                  </a:lnTo>
                  <a:lnTo>
                    <a:pt x="322363" y="354677"/>
                  </a:lnTo>
                  <a:lnTo>
                    <a:pt x="322125" y="370443"/>
                  </a:lnTo>
                  <a:lnTo>
                    <a:pt x="320829" y="385638"/>
                  </a:lnTo>
                  <a:lnTo>
                    <a:pt x="318364" y="400002"/>
                  </a:lnTo>
                  <a:lnTo>
                    <a:pt x="314776" y="413476"/>
                  </a:lnTo>
                  <a:lnTo>
                    <a:pt x="310079" y="425999"/>
                  </a:lnTo>
                  <a:lnTo>
                    <a:pt x="304177" y="437425"/>
                  </a:lnTo>
                  <a:lnTo>
                    <a:pt x="297124" y="447772"/>
                  </a:lnTo>
                  <a:lnTo>
                    <a:pt x="288778" y="456875"/>
                  </a:lnTo>
                  <a:lnTo>
                    <a:pt x="278740" y="464319"/>
                  </a:lnTo>
                  <a:lnTo>
                    <a:pt x="266953" y="470026"/>
                  </a:lnTo>
                  <a:lnTo>
                    <a:pt x="253800" y="474045"/>
                  </a:lnTo>
                  <a:lnTo>
                    <a:pt x="239908" y="476385"/>
                  </a:lnTo>
                  <a:lnTo>
                    <a:pt x="225710" y="477219"/>
                  </a:lnTo>
                  <a:lnTo>
                    <a:pt x="211263" y="476833"/>
                  </a:lnTo>
                  <a:lnTo>
                    <a:pt x="196353" y="475519"/>
                  </a:lnTo>
                  <a:lnTo>
                    <a:pt x="180878" y="473529"/>
                  </a:lnTo>
                  <a:lnTo>
                    <a:pt x="164877" y="471061"/>
                  </a:lnTo>
                  <a:lnTo>
                    <a:pt x="148441" y="468260"/>
                  </a:lnTo>
                  <a:lnTo>
                    <a:pt x="131681" y="465234"/>
                  </a:lnTo>
                  <a:lnTo>
                    <a:pt x="114848" y="462219"/>
                  </a:lnTo>
                  <a:lnTo>
                    <a:pt x="98320" y="459575"/>
                  </a:lnTo>
                  <a:lnTo>
                    <a:pt x="82288" y="457463"/>
                  </a:lnTo>
                  <a:lnTo>
                    <a:pt x="66972" y="455873"/>
                  </a:lnTo>
                  <a:lnTo>
                    <a:pt x="51005" y="454551"/>
                  </a:lnTo>
                  <a:lnTo>
                    <a:pt x="30750" y="453382"/>
                  </a:lnTo>
                  <a:lnTo>
                    <a:pt x="0" y="4521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013769" y="4206320"/>
              <a:ext cx="180387" cy="542033"/>
            </a:xfrm>
            <a:custGeom>
              <a:avLst/>
              <a:gdLst/>
              <a:ahLst/>
              <a:cxnLst/>
              <a:rect l="0" t="0" r="0" b="0"/>
              <a:pathLst>
                <a:path w="180387" h="542033">
                  <a:moveTo>
                    <a:pt x="166459" y="163006"/>
                  </a:moveTo>
                  <a:lnTo>
                    <a:pt x="169392" y="154138"/>
                  </a:lnTo>
                  <a:lnTo>
                    <a:pt x="172175" y="145151"/>
                  </a:lnTo>
                  <a:lnTo>
                    <a:pt x="175065" y="135160"/>
                  </a:lnTo>
                  <a:lnTo>
                    <a:pt x="177760" y="124352"/>
                  </a:lnTo>
                  <a:lnTo>
                    <a:pt x="179628" y="113189"/>
                  </a:lnTo>
                  <a:lnTo>
                    <a:pt x="180386" y="101984"/>
                  </a:lnTo>
                  <a:lnTo>
                    <a:pt x="180073" y="90872"/>
                  </a:lnTo>
                  <a:lnTo>
                    <a:pt x="178872" y="79887"/>
                  </a:lnTo>
                  <a:lnTo>
                    <a:pt x="176984" y="69026"/>
                  </a:lnTo>
                  <a:lnTo>
                    <a:pt x="174428" y="58429"/>
                  </a:lnTo>
                  <a:lnTo>
                    <a:pt x="171044" y="48380"/>
                  </a:lnTo>
                  <a:lnTo>
                    <a:pt x="166802" y="38992"/>
                  </a:lnTo>
                  <a:lnTo>
                    <a:pt x="161650" y="30383"/>
                  </a:lnTo>
                  <a:lnTo>
                    <a:pt x="155435" y="22745"/>
                  </a:lnTo>
                  <a:lnTo>
                    <a:pt x="148173" y="16094"/>
                  </a:lnTo>
                  <a:lnTo>
                    <a:pt x="139855" y="10457"/>
                  </a:lnTo>
                  <a:lnTo>
                    <a:pt x="130369" y="5962"/>
                  </a:lnTo>
                  <a:lnTo>
                    <a:pt x="119774" y="2575"/>
                  </a:lnTo>
                  <a:lnTo>
                    <a:pt x="108575" y="451"/>
                  </a:lnTo>
                  <a:lnTo>
                    <a:pt x="97599" y="0"/>
                  </a:lnTo>
                  <a:lnTo>
                    <a:pt x="87295" y="1294"/>
                  </a:lnTo>
                  <a:lnTo>
                    <a:pt x="77751" y="4282"/>
                  </a:lnTo>
                  <a:lnTo>
                    <a:pt x="68881" y="8954"/>
                  </a:lnTo>
                  <a:lnTo>
                    <a:pt x="60544" y="15137"/>
                  </a:lnTo>
                  <a:lnTo>
                    <a:pt x="52605" y="22711"/>
                  </a:lnTo>
                  <a:lnTo>
                    <a:pt x="44953" y="31691"/>
                  </a:lnTo>
                  <a:lnTo>
                    <a:pt x="37506" y="41951"/>
                  </a:lnTo>
                  <a:lnTo>
                    <a:pt x="30366" y="53263"/>
                  </a:lnTo>
                  <a:lnTo>
                    <a:pt x="23798" y="65379"/>
                  </a:lnTo>
                  <a:lnTo>
                    <a:pt x="17903" y="78084"/>
                  </a:lnTo>
                  <a:lnTo>
                    <a:pt x="12793" y="91209"/>
                  </a:lnTo>
                  <a:lnTo>
                    <a:pt x="8660" y="104625"/>
                  </a:lnTo>
                  <a:lnTo>
                    <a:pt x="5509" y="118247"/>
                  </a:lnTo>
                  <a:lnTo>
                    <a:pt x="3208" y="132174"/>
                  </a:lnTo>
                  <a:lnTo>
                    <a:pt x="1571" y="146670"/>
                  </a:lnTo>
                  <a:lnTo>
                    <a:pt x="440" y="161829"/>
                  </a:lnTo>
                  <a:lnTo>
                    <a:pt x="0" y="177434"/>
                  </a:lnTo>
                  <a:lnTo>
                    <a:pt x="761" y="193063"/>
                  </a:lnTo>
                  <a:lnTo>
                    <a:pt x="2909" y="208452"/>
                  </a:lnTo>
                  <a:lnTo>
                    <a:pt x="6487" y="223039"/>
                  </a:lnTo>
                  <a:lnTo>
                    <a:pt x="11564" y="235923"/>
                  </a:lnTo>
                  <a:lnTo>
                    <a:pt x="18019" y="246759"/>
                  </a:lnTo>
                  <a:lnTo>
                    <a:pt x="25607" y="255372"/>
                  </a:lnTo>
                  <a:lnTo>
                    <a:pt x="34063" y="261498"/>
                  </a:lnTo>
                  <a:lnTo>
                    <a:pt x="43154" y="265240"/>
                  </a:lnTo>
                  <a:lnTo>
                    <a:pt x="52697" y="266653"/>
                  </a:lnTo>
                  <a:lnTo>
                    <a:pt x="62555" y="265574"/>
                  </a:lnTo>
                  <a:lnTo>
                    <a:pt x="72620" y="262150"/>
                  </a:lnTo>
                  <a:lnTo>
                    <a:pt x="82498" y="256769"/>
                  </a:lnTo>
                  <a:lnTo>
                    <a:pt x="91524" y="249879"/>
                  </a:lnTo>
                  <a:lnTo>
                    <a:pt x="99413" y="241879"/>
                  </a:lnTo>
                  <a:lnTo>
                    <a:pt x="106370" y="233086"/>
                  </a:lnTo>
                  <a:lnTo>
                    <a:pt x="112892" y="223740"/>
                  </a:lnTo>
                  <a:lnTo>
                    <a:pt x="119321" y="214016"/>
                  </a:lnTo>
                  <a:lnTo>
                    <a:pt x="125811" y="204201"/>
                  </a:lnTo>
                  <a:lnTo>
                    <a:pt x="132408" y="194683"/>
                  </a:lnTo>
                  <a:lnTo>
                    <a:pt x="139108" y="185647"/>
                  </a:lnTo>
                  <a:lnTo>
                    <a:pt x="145727" y="176934"/>
                  </a:lnTo>
                  <a:lnTo>
                    <a:pt x="151938" y="168162"/>
                  </a:lnTo>
                  <a:lnTo>
                    <a:pt x="157597" y="159167"/>
                  </a:lnTo>
                  <a:lnTo>
                    <a:pt x="162822" y="151942"/>
                  </a:lnTo>
                  <a:lnTo>
                    <a:pt x="167371" y="149701"/>
                  </a:lnTo>
                  <a:lnTo>
                    <a:pt x="170668" y="152774"/>
                  </a:lnTo>
                  <a:lnTo>
                    <a:pt x="172864" y="160142"/>
                  </a:lnTo>
                  <a:lnTo>
                    <a:pt x="174293" y="170665"/>
                  </a:lnTo>
                  <a:lnTo>
                    <a:pt x="175220" y="183248"/>
                  </a:lnTo>
                  <a:lnTo>
                    <a:pt x="175824" y="196901"/>
                  </a:lnTo>
                  <a:lnTo>
                    <a:pt x="176219" y="211006"/>
                  </a:lnTo>
                  <a:lnTo>
                    <a:pt x="176479" y="225255"/>
                  </a:lnTo>
                  <a:lnTo>
                    <a:pt x="176650" y="239517"/>
                  </a:lnTo>
                  <a:lnTo>
                    <a:pt x="176763" y="253748"/>
                  </a:lnTo>
                  <a:lnTo>
                    <a:pt x="176839" y="267934"/>
                  </a:lnTo>
                  <a:lnTo>
                    <a:pt x="176889" y="282081"/>
                  </a:lnTo>
                  <a:lnTo>
                    <a:pt x="176917" y="296197"/>
                  </a:lnTo>
                  <a:lnTo>
                    <a:pt x="176766" y="310289"/>
                  </a:lnTo>
                  <a:lnTo>
                    <a:pt x="176133" y="324365"/>
                  </a:lnTo>
                  <a:lnTo>
                    <a:pt x="174893" y="338433"/>
                  </a:lnTo>
                  <a:lnTo>
                    <a:pt x="173247" y="352661"/>
                  </a:lnTo>
                  <a:lnTo>
                    <a:pt x="171603" y="367359"/>
                  </a:lnTo>
                  <a:lnTo>
                    <a:pt x="170203" y="382654"/>
                  </a:lnTo>
                  <a:lnTo>
                    <a:pt x="169112" y="398350"/>
                  </a:lnTo>
                  <a:lnTo>
                    <a:pt x="168305" y="414039"/>
                  </a:lnTo>
                  <a:lnTo>
                    <a:pt x="167724" y="429487"/>
                  </a:lnTo>
                  <a:lnTo>
                    <a:pt x="167147" y="444792"/>
                  </a:lnTo>
                  <a:lnTo>
                    <a:pt x="166220" y="460287"/>
                  </a:lnTo>
                  <a:lnTo>
                    <a:pt x="164781" y="476134"/>
                  </a:lnTo>
                  <a:lnTo>
                    <a:pt x="162989" y="491597"/>
                  </a:lnTo>
                  <a:lnTo>
                    <a:pt x="161060" y="506648"/>
                  </a:lnTo>
                  <a:lnTo>
                    <a:pt x="158823" y="522612"/>
                  </a:lnTo>
                  <a:lnTo>
                    <a:pt x="155930" y="5420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7222549" y="3784753"/>
            <a:ext cx="1924901" cy="1131881"/>
            <a:chOff x="7222549" y="3784753"/>
            <a:chExt cx="1924901" cy="1131881"/>
          </a:xfrm>
        </p:grpSpPr>
        <p:sp>
          <p:nvSpPr>
            <p:cNvPr id="58" name="Freeform 57"/>
            <p:cNvSpPr/>
            <p:nvPr/>
          </p:nvSpPr>
          <p:spPr>
            <a:xfrm>
              <a:off x="7243606" y="4316684"/>
              <a:ext cx="147400" cy="1"/>
            </a:xfrm>
            <a:custGeom>
              <a:avLst/>
              <a:gdLst/>
              <a:ahLst/>
              <a:cxnLst/>
              <a:rect l="0" t="0" r="0" b="0"/>
              <a:pathLst>
                <a:path w="147400" h="1">
                  <a:moveTo>
                    <a:pt x="147399" y="0"/>
                  </a:moveTo>
                  <a:lnTo>
                    <a:pt x="135664" y="0"/>
                  </a:lnTo>
                  <a:lnTo>
                    <a:pt x="124535" y="0"/>
                  </a:lnTo>
                  <a:lnTo>
                    <a:pt x="112936" y="0"/>
                  </a:lnTo>
                  <a:lnTo>
                    <a:pt x="100775" y="0"/>
                  </a:lnTo>
                  <a:lnTo>
                    <a:pt x="88115" y="0"/>
                  </a:lnTo>
                  <a:lnTo>
                    <a:pt x="75068" y="0"/>
                  </a:lnTo>
                  <a:lnTo>
                    <a:pt x="61956" y="0"/>
                  </a:lnTo>
                  <a:lnTo>
                    <a:pt x="47802" y="0"/>
                  </a:lnTo>
                  <a:lnTo>
                    <a:pt x="2912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7222549" y="4411440"/>
              <a:ext cx="168457" cy="7817"/>
            </a:xfrm>
            <a:custGeom>
              <a:avLst/>
              <a:gdLst/>
              <a:ahLst/>
              <a:cxnLst/>
              <a:rect l="0" t="0" r="0" b="0"/>
              <a:pathLst>
                <a:path w="168457" h="7817">
                  <a:moveTo>
                    <a:pt x="168456" y="0"/>
                  </a:moveTo>
                  <a:lnTo>
                    <a:pt x="159520" y="2867"/>
                  </a:lnTo>
                  <a:lnTo>
                    <a:pt x="149894" y="5009"/>
                  </a:lnTo>
                  <a:lnTo>
                    <a:pt x="138607" y="6607"/>
                  </a:lnTo>
                  <a:lnTo>
                    <a:pt x="125938" y="7615"/>
                  </a:lnTo>
                  <a:lnTo>
                    <a:pt x="112459" y="7816"/>
                  </a:lnTo>
                  <a:lnTo>
                    <a:pt x="98587" y="7165"/>
                  </a:lnTo>
                  <a:lnTo>
                    <a:pt x="84552" y="5926"/>
                  </a:lnTo>
                  <a:lnTo>
                    <a:pt x="70460" y="4561"/>
                  </a:lnTo>
                  <a:lnTo>
                    <a:pt x="56377" y="3352"/>
                  </a:lnTo>
                  <a:lnTo>
                    <a:pt x="42926" y="2388"/>
                  </a:lnTo>
                  <a:lnTo>
                    <a:pt x="29977" y="1562"/>
                  </a:lnTo>
                  <a:lnTo>
                    <a:pt x="16392" y="80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975989" y="4064000"/>
              <a:ext cx="25670" cy="579068"/>
            </a:xfrm>
            <a:custGeom>
              <a:avLst/>
              <a:gdLst/>
              <a:ahLst/>
              <a:cxnLst/>
              <a:rect l="0" t="0" r="0" b="0"/>
              <a:pathLst>
                <a:path w="25670" h="579068">
                  <a:moveTo>
                    <a:pt x="4612" y="0"/>
                  </a:moveTo>
                  <a:lnTo>
                    <a:pt x="1813" y="9002"/>
                  </a:lnTo>
                  <a:lnTo>
                    <a:pt x="311" y="19269"/>
                  </a:lnTo>
                  <a:lnTo>
                    <a:pt x="0" y="31849"/>
                  </a:lnTo>
                  <a:lnTo>
                    <a:pt x="505" y="46203"/>
                  </a:lnTo>
                  <a:lnTo>
                    <a:pt x="1325" y="61350"/>
                  </a:lnTo>
                  <a:lnTo>
                    <a:pt x="2141" y="76636"/>
                  </a:lnTo>
                  <a:lnTo>
                    <a:pt x="2825" y="91770"/>
                  </a:lnTo>
                  <a:lnTo>
                    <a:pt x="3351" y="106672"/>
                  </a:lnTo>
                  <a:lnTo>
                    <a:pt x="3741" y="121352"/>
                  </a:lnTo>
                  <a:lnTo>
                    <a:pt x="4189" y="135852"/>
                  </a:lnTo>
                  <a:lnTo>
                    <a:pt x="5030" y="150214"/>
                  </a:lnTo>
                  <a:lnTo>
                    <a:pt x="6410" y="164480"/>
                  </a:lnTo>
                  <a:lnTo>
                    <a:pt x="8153" y="178844"/>
                  </a:lnTo>
                  <a:lnTo>
                    <a:pt x="9863" y="193635"/>
                  </a:lnTo>
                  <a:lnTo>
                    <a:pt x="11306" y="208996"/>
                  </a:lnTo>
                  <a:lnTo>
                    <a:pt x="12427" y="224906"/>
                  </a:lnTo>
                  <a:lnTo>
                    <a:pt x="13253" y="241273"/>
                  </a:lnTo>
                  <a:lnTo>
                    <a:pt x="13848" y="257984"/>
                  </a:lnTo>
                  <a:lnTo>
                    <a:pt x="14434" y="274782"/>
                  </a:lnTo>
                  <a:lnTo>
                    <a:pt x="15368" y="291286"/>
                  </a:lnTo>
                  <a:lnTo>
                    <a:pt x="16811" y="307311"/>
                  </a:lnTo>
                  <a:lnTo>
                    <a:pt x="18596" y="322850"/>
                  </a:lnTo>
                  <a:lnTo>
                    <a:pt x="20334" y="337979"/>
                  </a:lnTo>
                  <a:lnTo>
                    <a:pt x="21796" y="352793"/>
                  </a:lnTo>
                  <a:lnTo>
                    <a:pt x="22929" y="367539"/>
                  </a:lnTo>
                  <a:lnTo>
                    <a:pt x="23764" y="382594"/>
                  </a:lnTo>
                  <a:lnTo>
                    <a:pt x="24361" y="398145"/>
                  </a:lnTo>
                  <a:lnTo>
                    <a:pt x="24778" y="414523"/>
                  </a:lnTo>
                  <a:lnTo>
                    <a:pt x="25066" y="432269"/>
                  </a:lnTo>
                  <a:lnTo>
                    <a:pt x="25262" y="451533"/>
                  </a:lnTo>
                  <a:lnTo>
                    <a:pt x="25394" y="471673"/>
                  </a:lnTo>
                  <a:lnTo>
                    <a:pt x="25484" y="491498"/>
                  </a:lnTo>
                  <a:lnTo>
                    <a:pt x="25545" y="510327"/>
                  </a:lnTo>
                  <a:lnTo>
                    <a:pt x="25586" y="527430"/>
                  </a:lnTo>
                  <a:lnTo>
                    <a:pt x="25618" y="543450"/>
                  </a:lnTo>
                  <a:lnTo>
                    <a:pt x="25644" y="559784"/>
                  </a:lnTo>
                  <a:lnTo>
                    <a:pt x="25669" y="5790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764970" y="4116642"/>
              <a:ext cx="247217" cy="383981"/>
            </a:xfrm>
            <a:custGeom>
              <a:avLst/>
              <a:gdLst/>
              <a:ahLst/>
              <a:cxnLst/>
              <a:rect l="0" t="0" r="0" b="0"/>
              <a:pathLst>
                <a:path w="247217" h="383981">
                  <a:moveTo>
                    <a:pt x="247216" y="210570"/>
                  </a:moveTo>
                  <a:lnTo>
                    <a:pt x="238415" y="216438"/>
                  </a:lnTo>
                  <a:lnTo>
                    <a:pt x="230069" y="222002"/>
                  </a:lnTo>
                  <a:lnTo>
                    <a:pt x="221365" y="227806"/>
                  </a:lnTo>
                  <a:lnTo>
                    <a:pt x="212071" y="234059"/>
                  </a:lnTo>
                  <a:lnTo>
                    <a:pt x="201928" y="241038"/>
                  </a:lnTo>
                  <a:lnTo>
                    <a:pt x="190888" y="248819"/>
                  </a:lnTo>
                  <a:lnTo>
                    <a:pt x="179221" y="257321"/>
                  </a:lnTo>
                  <a:lnTo>
                    <a:pt x="167399" y="266400"/>
                  </a:lnTo>
                  <a:lnTo>
                    <a:pt x="155705" y="275913"/>
                  </a:lnTo>
                  <a:lnTo>
                    <a:pt x="144075" y="285741"/>
                  </a:lnTo>
                  <a:lnTo>
                    <a:pt x="132200" y="295790"/>
                  </a:lnTo>
                  <a:lnTo>
                    <a:pt x="119920" y="305989"/>
                  </a:lnTo>
                  <a:lnTo>
                    <a:pt x="107384" y="316125"/>
                  </a:lnTo>
                  <a:lnTo>
                    <a:pt x="94961" y="325858"/>
                  </a:lnTo>
                  <a:lnTo>
                    <a:pt x="82865" y="335034"/>
                  </a:lnTo>
                  <a:lnTo>
                    <a:pt x="71302" y="343670"/>
                  </a:lnTo>
                  <a:lnTo>
                    <a:pt x="60538" y="351858"/>
                  </a:lnTo>
                  <a:lnTo>
                    <a:pt x="50627" y="359696"/>
                  </a:lnTo>
                  <a:lnTo>
                    <a:pt x="41311" y="367113"/>
                  </a:lnTo>
                  <a:lnTo>
                    <a:pt x="32127" y="373875"/>
                  </a:lnTo>
                  <a:lnTo>
                    <a:pt x="22804" y="379875"/>
                  </a:lnTo>
                  <a:lnTo>
                    <a:pt x="13586" y="383980"/>
                  </a:lnTo>
                  <a:lnTo>
                    <a:pt x="6019" y="383491"/>
                  </a:lnTo>
                  <a:lnTo>
                    <a:pt x="1621" y="377945"/>
                  </a:lnTo>
                  <a:lnTo>
                    <a:pt x="0" y="369576"/>
                  </a:lnTo>
                  <a:lnTo>
                    <a:pt x="272" y="359522"/>
                  </a:lnTo>
                  <a:lnTo>
                    <a:pt x="1740" y="348294"/>
                  </a:lnTo>
                  <a:lnTo>
                    <a:pt x="3952" y="336218"/>
                  </a:lnTo>
                  <a:lnTo>
                    <a:pt x="6629" y="323535"/>
                  </a:lnTo>
                  <a:lnTo>
                    <a:pt x="9600" y="310423"/>
                  </a:lnTo>
                  <a:lnTo>
                    <a:pt x="12758" y="297019"/>
                  </a:lnTo>
                  <a:lnTo>
                    <a:pt x="16038" y="283579"/>
                  </a:lnTo>
                  <a:lnTo>
                    <a:pt x="19396" y="270476"/>
                  </a:lnTo>
                  <a:lnTo>
                    <a:pt x="22806" y="257884"/>
                  </a:lnTo>
                  <a:lnTo>
                    <a:pt x="26249" y="245800"/>
                  </a:lnTo>
                  <a:lnTo>
                    <a:pt x="29714" y="234145"/>
                  </a:lnTo>
                  <a:lnTo>
                    <a:pt x="33195" y="222807"/>
                  </a:lnTo>
                  <a:lnTo>
                    <a:pt x="36685" y="211207"/>
                  </a:lnTo>
                  <a:lnTo>
                    <a:pt x="40182" y="198354"/>
                  </a:lnTo>
                  <a:lnTo>
                    <a:pt x="43682" y="183813"/>
                  </a:lnTo>
                  <a:lnTo>
                    <a:pt x="47186" y="167806"/>
                  </a:lnTo>
                  <a:lnTo>
                    <a:pt x="50692" y="150918"/>
                  </a:lnTo>
                  <a:lnTo>
                    <a:pt x="54200" y="133600"/>
                  </a:lnTo>
                  <a:lnTo>
                    <a:pt x="57707" y="116262"/>
                  </a:lnTo>
                  <a:lnTo>
                    <a:pt x="61215" y="99330"/>
                  </a:lnTo>
                  <a:lnTo>
                    <a:pt x="64719" y="82993"/>
                  </a:lnTo>
                  <a:lnTo>
                    <a:pt x="68067" y="67459"/>
                  </a:lnTo>
                  <a:lnTo>
                    <a:pt x="71291" y="51313"/>
                  </a:lnTo>
                  <a:lnTo>
                    <a:pt x="74676" y="30905"/>
                  </a:lnTo>
                  <a:lnTo>
                    <a:pt x="7876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8068427" y="4088420"/>
              <a:ext cx="330107" cy="517940"/>
            </a:xfrm>
            <a:custGeom>
              <a:avLst/>
              <a:gdLst/>
              <a:ahLst/>
              <a:cxnLst/>
              <a:rect l="0" t="0" r="0" b="0"/>
              <a:pathLst>
                <a:path w="330107" h="517940">
                  <a:moveTo>
                    <a:pt x="175386" y="17694"/>
                  </a:moveTo>
                  <a:lnTo>
                    <a:pt x="166651" y="23561"/>
                  </a:lnTo>
                  <a:lnTo>
                    <a:pt x="158945" y="29126"/>
                  </a:lnTo>
                  <a:lnTo>
                    <a:pt x="151543" y="34929"/>
                  </a:lnTo>
                  <a:lnTo>
                    <a:pt x="144282" y="41183"/>
                  </a:lnTo>
                  <a:lnTo>
                    <a:pt x="137103" y="48161"/>
                  </a:lnTo>
                  <a:lnTo>
                    <a:pt x="129974" y="55947"/>
                  </a:lnTo>
                  <a:lnTo>
                    <a:pt x="122711" y="64621"/>
                  </a:lnTo>
                  <a:lnTo>
                    <a:pt x="114995" y="74349"/>
                  </a:lnTo>
                  <a:lnTo>
                    <a:pt x="106696" y="85120"/>
                  </a:lnTo>
                  <a:lnTo>
                    <a:pt x="98003" y="96946"/>
                  </a:lnTo>
                  <a:lnTo>
                    <a:pt x="89321" y="109941"/>
                  </a:lnTo>
                  <a:lnTo>
                    <a:pt x="80890" y="124053"/>
                  </a:lnTo>
                  <a:lnTo>
                    <a:pt x="72772" y="139106"/>
                  </a:lnTo>
                  <a:lnTo>
                    <a:pt x="64941" y="154888"/>
                  </a:lnTo>
                  <a:lnTo>
                    <a:pt x="57346" y="171198"/>
                  </a:lnTo>
                  <a:lnTo>
                    <a:pt x="50093" y="187556"/>
                  </a:lnTo>
                  <a:lnTo>
                    <a:pt x="43440" y="203231"/>
                  </a:lnTo>
                  <a:lnTo>
                    <a:pt x="37483" y="217883"/>
                  </a:lnTo>
                  <a:lnTo>
                    <a:pt x="32159" y="231517"/>
                  </a:lnTo>
                  <a:lnTo>
                    <a:pt x="27349" y="244295"/>
                  </a:lnTo>
                  <a:lnTo>
                    <a:pt x="22927" y="256421"/>
                  </a:lnTo>
                  <a:lnTo>
                    <a:pt x="18787" y="268398"/>
                  </a:lnTo>
                  <a:lnTo>
                    <a:pt x="14845" y="280981"/>
                  </a:lnTo>
                  <a:lnTo>
                    <a:pt x="11047" y="294531"/>
                  </a:lnTo>
                  <a:lnTo>
                    <a:pt x="7512" y="309059"/>
                  </a:lnTo>
                  <a:lnTo>
                    <a:pt x="4518" y="324416"/>
                  </a:lnTo>
                  <a:lnTo>
                    <a:pt x="2177" y="340410"/>
                  </a:lnTo>
                  <a:lnTo>
                    <a:pt x="605" y="356708"/>
                  </a:lnTo>
                  <a:lnTo>
                    <a:pt x="0" y="372869"/>
                  </a:lnTo>
                  <a:lnTo>
                    <a:pt x="378" y="388655"/>
                  </a:lnTo>
                  <a:lnTo>
                    <a:pt x="1767" y="403863"/>
                  </a:lnTo>
                  <a:lnTo>
                    <a:pt x="4294" y="418236"/>
                  </a:lnTo>
                  <a:lnTo>
                    <a:pt x="7924" y="431720"/>
                  </a:lnTo>
                  <a:lnTo>
                    <a:pt x="12651" y="444420"/>
                  </a:lnTo>
                  <a:lnTo>
                    <a:pt x="18571" y="456497"/>
                  </a:lnTo>
                  <a:lnTo>
                    <a:pt x="25627" y="468099"/>
                  </a:lnTo>
                  <a:lnTo>
                    <a:pt x="33637" y="479027"/>
                  </a:lnTo>
                  <a:lnTo>
                    <a:pt x="42382" y="488769"/>
                  </a:lnTo>
                  <a:lnTo>
                    <a:pt x="51681" y="497133"/>
                  </a:lnTo>
                  <a:lnTo>
                    <a:pt x="61704" y="504071"/>
                  </a:lnTo>
                  <a:lnTo>
                    <a:pt x="72949" y="509516"/>
                  </a:lnTo>
                  <a:lnTo>
                    <a:pt x="85582" y="513579"/>
                  </a:lnTo>
                  <a:lnTo>
                    <a:pt x="99151" y="516343"/>
                  </a:lnTo>
                  <a:lnTo>
                    <a:pt x="112798" y="517766"/>
                  </a:lnTo>
                  <a:lnTo>
                    <a:pt x="126017" y="517939"/>
                  </a:lnTo>
                  <a:lnTo>
                    <a:pt x="138824" y="516753"/>
                  </a:lnTo>
                  <a:lnTo>
                    <a:pt x="151564" y="513830"/>
                  </a:lnTo>
                  <a:lnTo>
                    <a:pt x="164461" y="509121"/>
                  </a:lnTo>
                  <a:lnTo>
                    <a:pt x="177427" y="502857"/>
                  </a:lnTo>
                  <a:lnTo>
                    <a:pt x="190147" y="495364"/>
                  </a:lnTo>
                  <a:lnTo>
                    <a:pt x="202450" y="486951"/>
                  </a:lnTo>
                  <a:lnTo>
                    <a:pt x="214324" y="477711"/>
                  </a:lnTo>
                  <a:lnTo>
                    <a:pt x="225831" y="467531"/>
                  </a:lnTo>
                  <a:lnTo>
                    <a:pt x="237048" y="456425"/>
                  </a:lnTo>
                  <a:lnTo>
                    <a:pt x="247886" y="444528"/>
                  </a:lnTo>
                  <a:lnTo>
                    <a:pt x="258097" y="432010"/>
                  </a:lnTo>
                  <a:lnTo>
                    <a:pt x="267598" y="419027"/>
                  </a:lnTo>
                  <a:lnTo>
                    <a:pt x="276453" y="405546"/>
                  </a:lnTo>
                  <a:lnTo>
                    <a:pt x="284789" y="391356"/>
                  </a:lnTo>
                  <a:lnTo>
                    <a:pt x="292722" y="376407"/>
                  </a:lnTo>
                  <a:lnTo>
                    <a:pt x="300033" y="360944"/>
                  </a:lnTo>
                  <a:lnTo>
                    <a:pt x="306191" y="345410"/>
                  </a:lnTo>
                  <a:lnTo>
                    <a:pt x="311005" y="330077"/>
                  </a:lnTo>
                  <a:lnTo>
                    <a:pt x="314745" y="315188"/>
                  </a:lnTo>
                  <a:lnTo>
                    <a:pt x="317954" y="301036"/>
                  </a:lnTo>
                  <a:lnTo>
                    <a:pt x="321002" y="287695"/>
                  </a:lnTo>
                  <a:lnTo>
                    <a:pt x="323898" y="274753"/>
                  </a:lnTo>
                  <a:lnTo>
                    <a:pt x="326397" y="261449"/>
                  </a:lnTo>
                  <a:lnTo>
                    <a:pt x="328372" y="247388"/>
                  </a:lnTo>
                  <a:lnTo>
                    <a:pt x="329683" y="232839"/>
                  </a:lnTo>
                  <a:lnTo>
                    <a:pt x="330106" y="218526"/>
                  </a:lnTo>
                  <a:lnTo>
                    <a:pt x="329607" y="204851"/>
                  </a:lnTo>
                  <a:lnTo>
                    <a:pt x="328305" y="191567"/>
                  </a:lnTo>
                  <a:lnTo>
                    <a:pt x="326368" y="177975"/>
                  </a:lnTo>
                  <a:lnTo>
                    <a:pt x="323951" y="163692"/>
                  </a:lnTo>
                  <a:lnTo>
                    <a:pt x="321025" y="148981"/>
                  </a:lnTo>
                  <a:lnTo>
                    <a:pt x="317382" y="134551"/>
                  </a:lnTo>
                  <a:lnTo>
                    <a:pt x="312970" y="120800"/>
                  </a:lnTo>
                  <a:lnTo>
                    <a:pt x="307871" y="107633"/>
                  </a:lnTo>
                  <a:lnTo>
                    <a:pt x="302224" y="94651"/>
                  </a:lnTo>
                  <a:lnTo>
                    <a:pt x="296160" y="81591"/>
                  </a:lnTo>
                  <a:lnTo>
                    <a:pt x="289631" y="68515"/>
                  </a:lnTo>
                  <a:lnTo>
                    <a:pt x="282418" y="55721"/>
                  </a:lnTo>
                  <a:lnTo>
                    <a:pt x="274447" y="43379"/>
                  </a:lnTo>
                  <a:lnTo>
                    <a:pt x="265637" y="31818"/>
                  </a:lnTo>
                  <a:lnTo>
                    <a:pt x="255813" y="21586"/>
                  </a:lnTo>
                  <a:lnTo>
                    <a:pt x="244978" y="12870"/>
                  </a:lnTo>
                  <a:lnTo>
                    <a:pt x="233280" y="6019"/>
                  </a:lnTo>
                  <a:lnTo>
                    <a:pt x="220902" y="1691"/>
                  </a:lnTo>
                  <a:lnTo>
                    <a:pt x="208035" y="0"/>
                  </a:lnTo>
                  <a:lnTo>
                    <a:pt x="195234" y="496"/>
                  </a:lnTo>
                  <a:lnTo>
                    <a:pt x="182064" y="2591"/>
                  </a:lnTo>
                  <a:lnTo>
                    <a:pt x="166251" y="7585"/>
                  </a:lnTo>
                  <a:lnTo>
                    <a:pt x="143801" y="176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8601782" y="3885015"/>
              <a:ext cx="10530" cy="157929"/>
            </a:xfrm>
            <a:custGeom>
              <a:avLst/>
              <a:gdLst/>
              <a:ahLst/>
              <a:cxnLst/>
              <a:rect l="0" t="0" r="0" b="0"/>
              <a:pathLst>
                <a:path w="10530" h="157929">
                  <a:moveTo>
                    <a:pt x="0" y="0"/>
                  </a:moveTo>
                  <a:lnTo>
                    <a:pt x="1" y="14669"/>
                  </a:lnTo>
                  <a:lnTo>
                    <a:pt x="1" y="28581"/>
                  </a:lnTo>
                  <a:lnTo>
                    <a:pt x="5" y="43078"/>
                  </a:lnTo>
                  <a:lnTo>
                    <a:pt x="178" y="58280"/>
                  </a:lnTo>
                  <a:lnTo>
                    <a:pt x="826" y="74104"/>
                  </a:lnTo>
                  <a:lnTo>
                    <a:pt x="2075" y="90402"/>
                  </a:lnTo>
                  <a:lnTo>
                    <a:pt x="3736" y="106287"/>
                  </a:lnTo>
                  <a:lnTo>
                    <a:pt x="5563" y="121726"/>
                  </a:lnTo>
                  <a:lnTo>
                    <a:pt x="7718" y="138073"/>
                  </a:lnTo>
                  <a:lnTo>
                    <a:pt x="10529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8528083" y="4179813"/>
              <a:ext cx="168456" cy="52643"/>
            </a:xfrm>
            <a:custGeom>
              <a:avLst/>
              <a:gdLst/>
              <a:ahLst/>
              <a:cxnLst/>
              <a:rect l="0" t="0" r="0" b="0"/>
              <a:pathLst>
                <a:path w="168456" h="52643">
                  <a:moveTo>
                    <a:pt x="168455" y="0"/>
                  </a:moveTo>
                  <a:lnTo>
                    <a:pt x="159654" y="2934"/>
                  </a:lnTo>
                  <a:lnTo>
                    <a:pt x="151308" y="5716"/>
                  </a:lnTo>
                  <a:lnTo>
                    <a:pt x="142604" y="8615"/>
                  </a:lnTo>
                  <a:lnTo>
                    <a:pt x="133311" y="11656"/>
                  </a:lnTo>
                  <a:lnTo>
                    <a:pt x="123168" y="14821"/>
                  </a:lnTo>
                  <a:lnTo>
                    <a:pt x="112126" y="18085"/>
                  </a:lnTo>
                  <a:lnTo>
                    <a:pt x="100460" y="21423"/>
                  </a:lnTo>
                  <a:lnTo>
                    <a:pt x="88638" y="24814"/>
                  </a:lnTo>
                  <a:lnTo>
                    <a:pt x="76949" y="28243"/>
                  </a:lnTo>
                  <a:lnTo>
                    <a:pt x="65491" y="31698"/>
                  </a:lnTo>
                  <a:lnTo>
                    <a:pt x="54266" y="35170"/>
                  </a:lnTo>
                  <a:lnTo>
                    <a:pt x="43248" y="38650"/>
                  </a:lnTo>
                  <a:lnTo>
                    <a:pt x="32845" y="41982"/>
                  </a:lnTo>
                  <a:lnTo>
                    <a:pt x="22886" y="45194"/>
                  </a:lnTo>
                  <a:lnTo>
                    <a:pt x="12493" y="4856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8538611" y="4400911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63"/>
                  </a:lnTo>
                  <a:lnTo>
                    <a:pt x="177" y="46624"/>
                  </a:lnTo>
                  <a:lnTo>
                    <a:pt x="825" y="59284"/>
                  </a:lnTo>
                  <a:lnTo>
                    <a:pt x="2075" y="72339"/>
                  </a:lnTo>
                  <a:lnTo>
                    <a:pt x="3727" y="85691"/>
                  </a:lnTo>
                  <a:lnTo>
                    <a:pt x="5376" y="99257"/>
                  </a:lnTo>
                  <a:lnTo>
                    <a:pt x="6779" y="112954"/>
                  </a:lnTo>
                  <a:lnTo>
                    <a:pt x="7873" y="126130"/>
                  </a:lnTo>
                  <a:lnTo>
                    <a:pt x="8802" y="138858"/>
                  </a:lnTo>
                  <a:lnTo>
                    <a:pt x="9640" y="152254"/>
                  </a:lnTo>
                  <a:lnTo>
                    <a:pt x="10529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624834" y="4369326"/>
              <a:ext cx="111140" cy="210960"/>
            </a:xfrm>
            <a:custGeom>
              <a:avLst/>
              <a:gdLst/>
              <a:ahLst/>
              <a:cxnLst/>
              <a:rect l="0" t="0" r="0" b="0"/>
              <a:pathLst>
                <a:path w="111140" h="210960">
                  <a:moveTo>
                    <a:pt x="61176" y="10529"/>
                  </a:moveTo>
                  <a:lnTo>
                    <a:pt x="52442" y="16530"/>
                  </a:lnTo>
                  <a:lnTo>
                    <a:pt x="44736" y="23375"/>
                  </a:lnTo>
                  <a:lnTo>
                    <a:pt x="37338" y="31763"/>
                  </a:lnTo>
                  <a:lnTo>
                    <a:pt x="30249" y="41390"/>
                  </a:lnTo>
                  <a:lnTo>
                    <a:pt x="23720" y="51705"/>
                  </a:lnTo>
                  <a:lnTo>
                    <a:pt x="17852" y="62317"/>
                  </a:lnTo>
                  <a:lnTo>
                    <a:pt x="12760" y="73188"/>
                  </a:lnTo>
                  <a:lnTo>
                    <a:pt x="8638" y="84536"/>
                  </a:lnTo>
                  <a:lnTo>
                    <a:pt x="5496" y="96461"/>
                  </a:lnTo>
                  <a:lnTo>
                    <a:pt x="3200" y="108926"/>
                  </a:lnTo>
                  <a:lnTo>
                    <a:pt x="1568" y="121832"/>
                  </a:lnTo>
                  <a:lnTo>
                    <a:pt x="437" y="135064"/>
                  </a:lnTo>
                  <a:lnTo>
                    <a:pt x="0" y="148206"/>
                  </a:lnTo>
                  <a:lnTo>
                    <a:pt x="761" y="160570"/>
                  </a:lnTo>
                  <a:lnTo>
                    <a:pt x="2910" y="171840"/>
                  </a:lnTo>
                  <a:lnTo>
                    <a:pt x="6489" y="181881"/>
                  </a:lnTo>
                  <a:lnTo>
                    <a:pt x="11566" y="190560"/>
                  </a:lnTo>
                  <a:lnTo>
                    <a:pt x="18021" y="197945"/>
                  </a:lnTo>
                  <a:lnTo>
                    <a:pt x="25610" y="203923"/>
                  </a:lnTo>
                  <a:lnTo>
                    <a:pt x="34066" y="208123"/>
                  </a:lnTo>
                  <a:lnTo>
                    <a:pt x="43148" y="210498"/>
                  </a:lnTo>
                  <a:lnTo>
                    <a:pt x="52345" y="210959"/>
                  </a:lnTo>
                  <a:lnTo>
                    <a:pt x="60905" y="209224"/>
                  </a:lnTo>
                  <a:lnTo>
                    <a:pt x="68478" y="205357"/>
                  </a:lnTo>
                  <a:lnTo>
                    <a:pt x="75223" y="199846"/>
                  </a:lnTo>
                  <a:lnTo>
                    <a:pt x="81602" y="193400"/>
                  </a:lnTo>
                  <a:lnTo>
                    <a:pt x="87924" y="186501"/>
                  </a:lnTo>
                  <a:lnTo>
                    <a:pt x="94003" y="178923"/>
                  </a:lnTo>
                  <a:lnTo>
                    <a:pt x="99261" y="169867"/>
                  </a:lnTo>
                  <a:lnTo>
                    <a:pt x="103430" y="158994"/>
                  </a:lnTo>
                  <a:lnTo>
                    <a:pt x="106551" y="146420"/>
                  </a:lnTo>
                  <a:lnTo>
                    <a:pt x="108805" y="132450"/>
                  </a:lnTo>
                  <a:lnTo>
                    <a:pt x="110384" y="117428"/>
                  </a:lnTo>
                  <a:lnTo>
                    <a:pt x="111139" y="101968"/>
                  </a:lnTo>
                  <a:lnTo>
                    <a:pt x="110598" y="86910"/>
                  </a:lnTo>
                  <a:lnTo>
                    <a:pt x="108600" y="72685"/>
                  </a:lnTo>
                  <a:lnTo>
                    <a:pt x="105123" y="59509"/>
                  </a:lnTo>
                  <a:lnTo>
                    <a:pt x="100116" y="47573"/>
                  </a:lnTo>
                  <a:lnTo>
                    <a:pt x="93712" y="36848"/>
                  </a:lnTo>
                  <a:lnTo>
                    <a:pt x="86240" y="27445"/>
                  </a:lnTo>
                  <a:lnTo>
                    <a:pt x="77183" y="18787"/>
                  </a:lnTo>
                  <a:lnTo>
                    <a:pt x="63513" y="10110"/>
                  </a:lnTo>
                  <a:lnTo>
                    <a:pt x="4012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581686" y="3784753"/>
              <a:ext cx="1565764" cy="1131881"/>
            </a:xfrm>
            <a:custGeom>
              <a:avLst/>
              <a:gdLst/>
              <a:ahLst/>
              <a:cxnLst/>
              <a:rect l="0" t="0" r="0" b="0"/>
              <a:pathLst>
                <a:path w="1565764" h="1131881">
                  <a:moveTo>
                    <a:pt x="672656" y="26563"/>
                  </a:moveTo>
                  <a:lnTo>
                    <a:pt x="663789" y="23562"/>
                  </a:lnTo>
                  <a:lnTo>
                    <a:pt x="654801" y="20139"/>
                  </a:lnTo>
                  <a:lnTo>
                    <a:pt x="644805" y="15952"/>
                  </a:lnTo>
                  <a:lnTo>
                    <a:pt x="633824" y="11399"/>
                  </a:lnTo>
                  <a:lnTo>
                    <a:pt x="622013" y="7214"/>
                  </a:lnTo>
                  <a:lnTo>
                    <a:pt x="609549" y="3794"/>
                  </a:lnTo>
                  <a:lnTo>
                    <a:pt x="596439" y="1356"/>
                  </a:lnTo>
                  <a:lnTo>
                    <a:pt x="582510" y="99"/>
                  </a:lnTo>
                  <a:lnTo>
                    <a:pt x="567745" y="0"/>
                  </a:lnTo>
                  <a:lnTo>
                    <a:pt x="552577" y="884"/>
                  </a:lnTo>
                  <a:lnTo>
                    <a:pt x="537774" y="2532"/>
                  </a:lnTo>
                  <a:lnTo>
                    <a:pt x="523746" y="4747"/>
                  </a:lnTo>
                  <a:lnTo>
                    <a:pt x="510547" y="7365"/>
                  </a:lnTo>
                  <a:lnTo>
                    <a:pt x="498069" y="10268"/>
                  </a:lnTo>
                  <a:lnTo>
                    <a:pt x="486157" y="13367"/>
                  </a:lnTo>
                  <a:lnTo>
                    <a:pt x="474664" y="16598"/>
                  </a:lnTo>
                  <a:lnTo>
                    <a:pt x="463472" y="19921"/>
                  </a:lnTo>
                  <a:lnTo>
                    <a:pt x="452491" y="23306"/>
                  </a:lnTo>
                  <a:lnTo>
                    <a:pt x="441656" y="26732"/>
                  </a:lnTo>
                  <a:lnTo>
                    <a:pt x="430921" y="30185"/>
                  </a:lnTo>
                  <a:lnTo>
                    <a:pt x="420249" y="33661"/>
                  </a:lnTo>
                  <a:lnTo>
                    <a:pt x="409455" y="37319"/>
                  </a:lnTo>
                  <a:lnTo>
                    <a:pt x="398216" y="41460"/>
                  </a:lnTo>
                  <a:lnTo>
                    <a:pt x="386397" y="46211"/>
                  </a:lnTo>
                  <a:lnTo>
                    <a:pt x="374187" y="51539"/>
                  </a:lnTo>
                  <a:lnTo>
                    <a:pt x="361991" y="57340"/>
                  </a:lnTo>
                  <a:lnTo>
                    <a:pt x="350049" y="63502"/>
                  </a:lnTo>
                  <a:lnTo>
                    <a:pt x="338418" y="69928"/>
                  </a:lnTo>
                  <a:lnTo>
                    <a:pt x="327076" y="76541"/>
                  </a:lnTo>
                  <a:lnTo>
                    <a:pt x="315966" y="83288"/>
                  </a:lnTo>
                  <a:lnTo>
                    <a:pt x="305031" y="90292"/>
                  </a:lnTo>
                  <a:lnTo>
                    <a:pt x="294220" y="97834"/>
                  </a:lnTo>
                  <a:lnTo>
                    <a:pt x="283495" y="106022"/>
                  </a:lnTo>
                  <a:lnTo>
                    <a:pt x="272663" y="114810"/>
                  </a:lnTo>
                  <a:lnTo>
                    <a:pt x="261398" y="124087"/>
                  </a:lnTo>
                  <a:lnTo>
                    <a:pt x="249567" y="133737"/>
                  </a:lnTo>
                  <a:lnTo>
                    <a:pt x="237519" y="143657"/>
                  </a:lnTo>
                  <a:lnTo>
                    <a:pt x="225964" y="153769"/>
                  </a:lnTo>
                  <a:lnTo>
                    <a:pt x="215263" y="164014"/>
                  </a:lnTo>
                  <a:lnTo>
                    <a:pt x="205282" y="174352"/>
                  </a:lnTo>
                  <a:lnTo>
                    <a:pt x="195586" y="184752"/>
                  </a:lnTo>
                  <a:lnTo>
                    <a:pt x="185876" y="195194"/>
                  </a:lnTo>
                  <a:lnTo>
                    <a:pt x="176032" y="205665"/>
                  </a:lnTo>
                  <a:lnTo>
                    <a:pt x="166029" y="216154"/>
                  </a:lnTo>
                  <a:lnTo>
                    <a:pt x="155891" y="226661"/>
                  </a:lnTo>
                  <a:lnTo>
                    <a:pt x="145810" y="237345"/>
                  </a:lnTo>
                  <a:lnTo>
                    <a:pt x="136120" y="248510"/>
                  </a:lnTo>
                  <a:lnTo>
                    <a:pt x="126977" y="260280"/>
                  </a:lnTo>
                  <a:lnTo>
                    <a:pt x="118364" y="272456"/>
                  </a:lnTo>
                  <a:lnTo>
                    <a:pt x="110193" y="284629"/>
                  </a:lnTo>
                  <a:lnTo>
                    <a:pt x="102362" y="296563"/>
                  </a:lnTo>
                  <a:lnTo>
                    <a:pt x="94779" y="308355"/>
                  </a:lnTo>
                  <a:lnTo>
                    <a:pt x="87374" y="320339"/>
                  </a:lnTo>
                  <a:lnTo>
                    <a:pt x="80091" y="332698"/>
                  </a:lnTo>
                  <a:lnTo>
                    <a:pt x="72894" y="345457"/>
                  </a:lnTo>
                  <a:lnTo>
                    <a:pt x="65756" y="358561"/>
                  </a:lnTo>
                  <a:lnTo>
                    <a:pt x="58661" y="371936"/>
                  </a:lnTo>
                  <a:lnTo>
                    <a:pt x="51761" y="385512"/>
                  </a:lnTo>
                  <a:lnTo>
                    <a:pt x="45354" y="399233"/>
                  </a:lnTo>
                  <a:lnTo>
                    <a:pt x="39564" y="413055"/>
                  </a:lnTo>
                  <a:lnTo>
                    <a:pt x="34354" y="426946"/>
                  </a:lnTo>
                  <a:lnTo>
                    <a:pt x="29621" y="440885"/>
                  </a:lnTo>
                  <a:lnTo>
                    <a:pt x="25255" y="454856"/>
                  </a:lnTo>
                  <a:lnTo>
                    <a:pt x="21322" y="468850"/>
                  </a:lnTo>
                  <a:lnTo>
                    <a:pt x="18053" y="482857"/>
                  </a:lnTo>
                  <a:lnTo>
                    <a:pt x="15515" y="496875"/>
                  </a:lnTo>
                  <a:lnTo>
                    <a:pt x="13470" y="510901"/>
                  </a:lnTo>
                  <a:lnTo>
                    <a:pt x="11483" y="524929"/>
                  </a:lnTo>
                  <a:lnTo>
                    <a:pt x="9296" y="538962"/>
                  </a:lnTo>
                  <a:lnTo>
                    <a:pt x="6995" y="552996"/>
                  </a:lnTo>
                  <a:lnTo>
                    <a:pt x="4903" y="567031"/>
                  </a:lnTo>
                  <a:lnTo>
                    <a:pt x="3200" y="581081"/>
                  </a:lnTo>
                  <a:lnTo>
                    <a:pt x="1904" y="595636"/>
                  </a:lnTo>
                  <a:lnTo>
                    <a:pt x="960" y="611618"/>
                  </a:lnTo>
                  <a:lnTo>
                    <a:pt x="294" y="629402"/>
                  </a:lnTo>
                  <a:lnTo>
                    <a:pt x="0" y="648398"/>
                  </a:lnTo>
                  <a:lnTo>
                    <a:pt x="327" y="667380"/>
                  </a:lnTo>
                  <a:lnTo>
                    <a:pt x="1361" y="685622"/>
                  </a:lnTo>
                  <a:lnTo>
                    <a:pt x="3039" y="702765"/>
                  </a:lnTo>
                  <a:lnTo>
                    <a:pt x="5236" y="718578"/>
                  </a:lnTo>
                  <a:lnTo>
                    <a:pt x="7829" y="733102"/>
                  </a:lnTo>
                  <a:lnTo>
                    <a:pt x="10876" y="746702"/>
                  </a:lnTo>
                  <a:lnTo>
                    <a:pt x="14598" y="759930"/>
                  </a:lnTo>
                  <a:lnTo>
                    <a:pt x="19061" y="773134"/>
                  </a:lnTo>
                  <a:lnTo>
                    <a:pt x="24024" y="786296"/>
                  </a:lnTo>
                  <a:lnTo>
                    <a:pt x="29047" y="799140"/>
                  </a:lnTo>
                  <a:lnTo>
                    <a:pt x="33873" y="811524"/>
                  </a:lnTo>
                  <a:lnTo>
                    <a:pt x="38587" y="823450"/>
                  </a:lnTo>
                  <a:lnTo>
                    <a:pt x="43512" y="834992"/>
                  </a:lnTo>
                  <a:lnTo>
                    <a:pt x="48831" y="846236"/>
                  </a:lnTo>
                  <a:lnTo>
                    <a:pt x="54726" y="857262"/>
                  </a:lnTo>
                  <a:lnTo>
                    <a:pt x="61448" y="868131"/>
                  </a:lnTo>
                  <a:lnTo>
                    <a:pt x="69046" y="878892"/>
                  </a:lnTo>
                  <a:lnTo>
                    <a:pt x="77251" y="889578"/>
                  </a:lnTo>
                  <a:lnTo>
                    <a:pt x="85597" y="900213"/>
                  </a:lnTo>
                  <a:lnTo>
                    <a:pt x="93804" y="910813"/>
                  </a:lnTo>
                  <a:lnTo>
                    <a:pt x="101940" y="921389"/>
                  </a:lnTo>
                  <a:lnTo>
                    <a:pt x="110315" y="931949"/>
                  </a:lnTo>
                  <a:lnTo>
                    <a:pt x="119099" y="942494"/>
                  </a:lnTo>
                  <a:lnTo>
                    <a:pt x="128303" y="952864"/>
                  </a:lnTo>
                  <a:lnTo>
                    <a:pt x="137867" y="962754"/>
                  </a:lnTo>
                  <a:lnTo>
                    <a:pt x="147714" y="972036"/>
                  </a:lnTo>
                  <a:lnTo>
                    <a:pt x="157767" y="980743"/>
                  </a:lnTo>
                  <a:lnTo>
                    <a:pt x="167969" y="988978"/>
                  </a:lnTo>
                  <a:lnTo>
                    <a:pt x="178275" y="996852"/>
                  </a:lnTo>
                  <a:lnTo>
                    <a:pt x="188654" y="1004463"/>
                  </a:lnTo>
                  <a:lnTo>
                    <a:pt x="199080" y="1011888"/>
                  </a:lnTo>
                  <a:lnTo>
                    <a:pt x="209544" y="1019184"/>
                  </a:lnTo>
                  <a:lnTo>
                    <a:pt x="220200" y="1026389"/>
                  </a:lnTo>
                  <a:lnTo>
                    <a:pt x="231347" y="1033534"/>
                  </a:lnTo>
                  <a:lnTo>
                    <a:pt x="243107" y="1040633"/>
                  </a:lnTo>
                  <a:lnTo>
                    <a:pt x="255448" y="1047535"/>
                  </a:lnTo>
                  <a:lnTo>
                    <a:pt x="268264" y="1053944"/>
                  </a:lnTo>
                  <a:lnTo>
                    <a:pt x="281443" y="1059735"/>
                  </a:lnTo>
                  <a:lnTo>
                    <a:pt x="294885" y="1064946"/>
                  </a:lnTo>
                  <a:lnTo>
                    <a:pt x="308516" y="1069679"/>
                  </a:lnTo>
                  <a:lnTo>
                    <a:pt x="322276" y="1074050"/>
                  </a:lnTo>
                  <a:lnTo>
                    <a:pt x="336127" y="1078155"/>
                  </a:lnTo>
                  <a:lnTo>
                    <a:pt x="350039" y="1082073"/>
                  </a:lnTo>
                  <a:lnTo>
                    <a:pt x="363992" y="1085860"/>
                  </a:lnTo>
                  <a:lnTo>
                    <a:pt x="377973" y="1089558"/>
                  </a:lnTo>
                  <a:lnTo>
                    <a:pt x="391973" y="1093194"/>
                  </a:lnTo>
                  <a:lnTo>
                    <a:pt x="405990" y="1096788"/>
                  </a:lnTo>
                  <a:lnTo>
                    <a:pt x="420183" y="1100355"/>
                  </a:lnTo>
                  <a:lnTo>
                    <a:pt x="434858" y="1103902"/>
                  </a:lnTo>
                  <a:lnTo>
                    <a:pt x="450139" y="1107437"/>
                  </a:lnTo>
                  <a:lnTo>
                    <a:pt x="465823" y="1110964"/>
                  </a:lnTo>
                  <a:lnTo>
                    <a:pt x="481506" y="1114485"/>
                  </a:lnTo>
                  <a:lnTo>
                    <a:pt x="496948" y="1117997"/>
                  </a:lnTo>
                  <a:lnTo>
                    <a:pt x="512252" y="1121339"/>
                  </a:lnTo>
                  <a:lnTo>
                    <a:pt x="527745" y="1124203"/>
                  </a:lnTo>
                  <a:lnTo>
                    <a:pt x="543609" y="1126462"/>
                  </a:lnTo>
                  <a:lnTo>
                    <a:pt x="559704" y="1128148"/>
                  </a:lnTo>
                  <a:lnTo>
                    <a:pt x="575670" y="1129362"/>
                  </a:lnTo>
                  <a:lnTo>
                    <a:pt x="591305" y="1130216"/>
                  </a:lnTo>
                  <a:lnTo>
                    <a:pt x="606738" y="1130807"/>
                  </a:lnTo>
                  <a:lnTo>
                    <a:pt x="622320" y="1131213"/>
                  </a:lnTo>
                  <a:lnTo>
                    <a:pt x="638249" y="1131488"/>
                  </a:lnTo>
                  <a:lnTo>
                    <a:pt x="654556" y="1131674"/>
                  </a:lnTo>
                  <a:lnTo>
                    <a:pt x="671196" y="1131800"/>
                  </a:lnTo>
                  <a:lnTo>
                    <a:pt x="688099" y="1131880"/>
                  </a:lnTo>
                  <a:lnTo>
                    <a:pt x="705198" y="1131764"/>
                  </a:lnTo>
                  <a:lnTo>
                    <a:pt x="722435" y="1131153"/>
                  </a:lnTo>
                  <a:lnTo>
                    <a:pt x="739771" y="1129930"/>
                  </a:lnTo>
                  <a:lnTo>
                    <a:pt x="757177" y="1128294"/>
                  </a:lnTo>
                  <a:lnTo>
                    <a:pt x="774628" y="1126657"/>
                  </a:lnTo>
                  <a:lnTo>
                    <a:pt x="792110" y="1125257"/>
                  </a:lnTo>
                  <a:lnTo>
                    <a:pt x="809614" y="1123996"/>
                  </a:lnTo>
                  <a:lnTo>
                    <a:pt x="827133" y="1122543"/>
                  </a:lnTo>
                  <a:lnTo>
                    <a:pt x="844660" y="1120715"/>
                  </a:lnTo>
                  <a:lnTo>
                    <a:pt x="862195" y="1118486"/>
                  </a:lnTo>
                  <a:lnTo>
                    <a:pt x="879733" y="1115911"/>
                  </a:lnTo>
                  <a:lnTo>
                    <a:pt x="897274" y="1113060"/>
                  </a:lnTo>
                  <a:lnTo>
                    <a:pt x="914818" y="1109839"/>
                  </a:lnTo>
                  <a:lnTo>
                    <a:pt x="932364" y="1105999"/>
                  </a:lnTo>
                  <a:lnTo>
                    <a:pt x="949910" y="1101453"/>
                  </a:lnTo>
                  <a:lnTo>
                    <a:pt x="967456" y="1096265"/>
                  </a:lnTo>
                  <a:lnTo>
                    <a:pt x="985003" y="1090557"/>
                  </a:lnTo>
                  <a:lnTo>
                    <a:pt x="1002549" y="1084459"/>
                  </a:lnTo>
                  <a:lnTo>
                    <a:pt x="1020097" y="1078075"/>
                  </a:lnTo>
                  <a:lnTo>
                    <a:pt x="1037644" y="1071492"/>
                  </a:lnTo>
                  <a:lnTo>
                    <a:pt x="1055191" y="1064768"/>
                  </a:lnTo>
                  <a:lnTo>
                    <a:pt x="1072738" y="1057949"/>
                  </a:lnTo>
                  <a:lnTo>
                    <a:pt x="1090286" y="1051064"/>
                  </a:lnTo>
                  <a:lnTo>
                    <a:pt x="1107833" y="1044135"/>
                  </a:lnTo>
                  <a:lnTo>
                    <a:pt x="1125381" y="1037177"/>
                  </a:lnTo>
                  <a:lnTo>
                    <a:pt x="1142929" y="1030199"/>
                  </a:lnTo>
                  <a:lnTo>
                    <a:pt x="1160471" y="1023207"/>
                  </a:lnTo>
                  <a:lnTo>
                    <a:pt x="1177847" y="1016206"/>
                  </a:lnTo>
                  <a:lnTo>
                    <a:pt x="1194746" y="1009199"/>
                  </a:lnTo>
                  <a:lnTo>
                    <a:pt x="1211040" y="1002183"/>
                  </a:lnTo>
                  <a:lnTo>
                    <a:pt x="1226761" y="994997"/>
                  </a:lnTo>
                  <a:lnTo>
                    <a:pt x="1242011" y="987333"/>
                  </a:lnTo>
                  <a:lnTo>
                    <a:pt x="1256903" y="979067"/>
                  </a:lnTo>
                  <a:lnTo>
                    <a:pt x="1271533" y="970397"/>
                  </a:lnTo>
                  <a:lnTo>
                    <a:pt x="1285976" y="961732"/>
                  </a:lnTo>
                  <a:lnTo>
                    <a:pt x="1300289" y="953306"/>
                  </a:lnTo>
                  <a:lnTo>
                    <a:pt x="1314513" y="945021"/>
                  </a:lnTo>
                  <a:lnTo>
                    <a:pt x="1328677" y="936546"/>
                  </a:lnTo>
                  <a:lnTo>
                    <a:pt x="1342795" y="927696"/>
                  </a:lnTo>
                  <a:lnTo>
                    <a:pt x="1356717" y="918447"/>
                  </a:lnTo>
                  <a:lnTo>
                    <a:pt x="1370144" y="908852"/>
                  </a:lnTo>
                  <a:lnTo>
                    <a:pt x="1382954" y="898982"/>
                  </a:lnTo>
                  <a:lnTo>
                    <a:pt x="1395183" y="888742"/>
                  </a:lnTo>
                  <a:lnTo>
                    <a:pt x="1406936" y="877882"/>
                  </a:lnTo>
                  <a:lnTo>
                    <a:pt x="1418326" y="866321"/>
                  </a:lnTo>
                  <a:lnTo>
                    <a:pt x="1429451" y="854287"/>
                  </a:lnTo>
                  <a:lnTo>
                    <a:pt x="1440388" y="842209"/>
                  </a:lnTo>
                  <a:lnTo>
                    <a:pt x="1451189" y="830340"/>
                  </a:lnTo>
                  <a:lnTo>
                    <a:pt x="1461733" y="818590"/>
                  </a:lnTo>
                  <a:lnTo>
                    <a:pt x="1471740" y="806635"/>
                  </a:lnTo>
                  <a:lnTo>
                    <a:pt x="1481100" y="794295"/>
                  </a:lnTo>
                  <a:lnTo>
                    <a:pt x="1489859" y="781550"/>
                  </a:lnTo>
                  <a:lnTo>
                    <a:pt x="1498130" y="768454"/>
                  </a:lnTo>
                  <a:lnTo>
                    <a:pt x="1506028" y="755085"/>
                  </a:lnTo>
                  <a:lnTo>
                    <a:pt x="1513655" y="741512"/>
                  </a:lnTo>
                  <a:lnTo>
                    <a:pt x="1521090" y="727794"/>
                  </a:lnTo>
                  <a:lnTo>
                    <a:pt x="1528388" y="713974"/>
                  </a:lnTo>
                  <a:lnTo>
                    <a:pt x="1535425" y="700084"/>
                  </a:lnTo>
                  <a:lnTo>
                    <a:pt x="1541924" y="686145"/>
                  </a:lnTo>
                  <a:lnTo>
                    <a:pt x="1547773" y="672161"/>
                  </a:lnTo>
                  <a:lnTo>
                    <a:pt x="1552850" y="657650"/>
                  </a:lnTo>
                  <a:lnTo>
                    <a:pt x="1556963" y="641697"/>
                  </a:lnTo>
                  <a:lnTo>
                    <a:pt x="1560099" y="623933"/>
                  </a:lnTo>
                  <a:lnTo>
                    <a:pt x="1562392" y="604950"/>
                  </a:lnTo>
                  <a:lnTo>
                    <a:pt x="1564020" y="585977"/>
                  </a:lnTo>
                  <a:lnTo>
                    <a:pt x="1565154" y="567736"/>
                  </a:lnTo>
                  <a:lnTo>
                    <a:pt x="1565763" y="550424"/>
                  </a:lnTo>
                  <a:lnTo>
                    <a:pt x="1565648" y="533965"/>
                  </a:lnTo>
                  <a:lnTo>
                    <a:pt x="1564757" y="518194"/>
                  </a:lnTo>
                  <a:lnTo>
                    <a:pt x="1563175" y="502943"/>
                  </a:lnTo>
                  <a:lnTo>
                    <a:pt x="1561043" y="488067"/>
                  </a:lnTo>
                  <a:lnTo>
                    <a:pt x="1558498" y="473456"/>
                  </a:lnTo>
                  <a:lnTo>
                    <a:pt x="1555654" y="459030"/>
                  </a:lnTo>
                  <a:lnTo>
                    <a:pt x="1552600" y="444729"/>
                  </a:lnTo>
                  <a:lnTo>
                    <a:pt x="1549389" y="430519"/>
                  </a:lnTo>
                  <a:lnTo>
                    <a:pt x="1545742" y="416535"/>
                  </a:lnTo>
                  <a:lnTo>
                    <a:pt x="1541076" y="403065"/>
                  </a:lnTo>
                  <a:lnTo>
                    <a:pt x="1535158" y="390223"/>
                  </a:lnTo>
                  <a:lnTo>
                    <a:pt x="1528233" y="377802"/>
                  </a:lnTo>
                  <a:lnTo>
                    <a:pt x="1520821" y="365389"/>
                  </a:lnTo>
                  <a:lnTo>
                    <a:pt x="1513277" y="352737"/>
                  </a:lnTo>
                  <a:lnTo>
                    <a:pt x="1505602" y="339781"/>
                  </a:lnTo>
                  <a:lnTo>
                    <a:pt x="1497545" y="326544"/>
                  </a:lnTo>
                  <a:lnTo>
                    <a:pt x="1488978" y="313084"/>
                  </a:lnTo>
                  <a:lnTo>
                    <a:pt x="1479922" y="299620"/>
                  </a:lnTo>
                  <a:lnTo>
                    <a:pt x="1470456" y="286508"/>
                  </a:lnTo>
                  <a:lnTo>
                    <a:pt x="1460676" y="273913"/>
                  </a:lnTo>
                  <a:lnTo>
                    <a:pt x="1450668" y="261830"/>
                  </a:lnTo>
                  <a:lnTo>
                    <a:pt x="1440495" y="250175"/>
                  </a:lnTo>
                  <a:lnTo>
                    <a:pt x="1430204" y="238852"/>
                  </a:lnTo>
                  <a:lnTo>
                    <a:pt x="1419666" y="227771"/>
                  </a:lnTo>
                  <a:lnTo>
                    <a:pt x="1408600" y="216864"/>
                  </a:lnTo>
                  <a:lnTo>
                    <a:pt x="1396893" y="206078"/>
                  </a:lnTo>
                  <a:lnTo>
                    <a:pt x="1384589" y="195375"/>
                  </a:lnTo>
                  <a:lnTo>
                    <a:pt x="1371796" y="184729"/>
                  </a:lnTo>
                  <a:lnTo>
                    <a:pt x="1358631" y="174126"/>
                  </a:lnTo>
                  <a:lnTo>
                    <a:pt x="1345025" y="163717"/>
                  </a:lnTo>
                  <a:lnTo>
                    <a:pt x="1330755" y="153801"/>
                  </a:lnTo>
                  <a:lnTo>
                    <a:pt x="1315750" y="144502"/>
                  </a:lnTo>
                  <a:lnTo>
                    <a:pt x="1300249" y="135784"/>
                  </a:lnTo>
                  <a:lnTo>
                    <a:pt x="1284691" y="127542"/>
                  </a:lnTo>
                  <a:lnTo>
                    <a:pt x="1269332" y="119662"/>
                  </a:lnTo>
                  <a:lnTo>
                    <a:pt x="1254087" y="112047"/>
                  </a:lnTo>
                  <a:lnTo>
                    <a:pt x="1238631" y="104620"/>
                  </a:lnTo>
                  <a:lnTo>
                    <a:pt x="1222788" y="97323"/>
                  </a:lnTo>
                  <a:lnTo>
                    <a:pt x="1206537" y="90117"/>
                  </a:lnTo>
                  <a:lnTo>
                    <a:pt x="1189934" y="82972"/>
                  </a:lnTo>
                  <a:lnTo>
                    <a:pt x="1173057" y="75872"/>
                  </a:lnTo>
                  <a:lnTo>
                    <a:pt x="1155976" y="68969"/>
                  </a:lnTo>
                  <a:lnTo>
                    <a:pt x="1138750" y="62560"/>
                  </a:lnTo>
                  <a:lnTo>
                    <a:pt x="1121421" y="56769"/>
                  </a:lnTo>
                  <a:lnTo>
                    <a:pt x="1104021" y="51558"/>
                  </a:lnTo>
                  <a:lnTo>
                    <a:pt x="1086574" y="46824"/>
                  </a:lnTo>
                  <a:lnTo>
                    <a:pt x="1069093" y="42454"/>
                  </a:lnTo>
                  <a:lnTo>
                    <a:pt x="1051590" y="38348"/>
                  </a:lnTo>
                  <a:lnTo>
                    <a:pt x="1034073" y="34430"/>
                  </a:lnTo>
                  <a:lnTo>
                    <a:pt x="1016541" y="30643"/>
                  </a:lnTo>
                  <a:lnTo>
                    <a:pt x="998834" y="26946"/>
                  </a:lnTo>
                  <a:lnTo>
                    <a:pt x="980648" y="23310"/>
                  </a:lnTo>
                  <a:lnTo>
                    <a:pt x="961853" y="19720"/>
                  </a:lnTo>
                  <a:lnTo>
                    <a:pt x="942483" y="16327"/>
                  </a:lnTo>
                  <a:lnTo>
                    <a:pt x="922642" y="13427"/>
                  </a:lnTo>
                  <a:lnTo>
                    <a:pt x="902437" y="11145"/>
                  </a:lnTo>
                  <a:lnTo>
                    <a:pt x="881799" y="9444"/>
                  </a:lnTo>
                  <a:lnTo>
                    <a:pt x="860500" y="8220"/>
                  </a:lnTo>
                  <a:lnTo>
                    <a:pt x="838475" y="7359"/>
                  </a:lnTo>
                  <a:lnTo>
                    <a:pt x="816124" y="6763"/>
                  </a:lnTo>
                  <a:lnTo>
                    <a:pt x="794194" y="6354"/>
                  </a:lnTo>
                  <a:lnTo>
                    <a:pt x="773067" y="6081"/>
                  </a:lnTo>
                  <a:lnTo>
                    <a:pt x="752626" y="6066"/>
                  </a:lnTo>
                  <a:lnTo>
                    <a:pt x="732447" y="6588"/>
                  </a:lnTo>
                  <a:lnTo>
                    <a:pt x="712241" y="7756"/>
                  </a:lnTo>
                  <a:lnTo>
                    <a:pt x="691888" y="9525"/>
                  </a:lnTo>
                  <a:lnTo>
                    <a:pt x="671371" y="11783"/>
                  </a:lnTo>
                  <a:lnTo>
                    <a:pt x="650708" y="14414"/>
                  </a:lnTo>
                  <a:lnTo>
                    <a:pt x="629931" y="17315"/>
                  </a:lnTo>
                  <a:lnTo>
                    <a:pt x="609070" y="20408"/>
                  </a:lnTo>
                  <a:lnTo>
                    <a:pt x="588151" y="23635"/>
                  </a:lnTo>
                  <a:lnTo>
                    <a:pt x="567360" y="26953"/>
                  </a:lnTo>
                  <a:lnTo>
                    <a:pt x="547013" y="30333"/>
                  </a:lnTo>
                  <a:lnTo>
                    <a:pt x="527260" y="33756"/>
                  </a:lnTo>
                  <a:lnTo>
                    <a:pt x="508403" y="37208"/>
                  </a:lnTo>
                  <a:lnTo>
                    <a:pt x="490956" y="40679"/>
                  </a:lnTo>
                  <a:lnTo>
                    <a:pt x="475088" y="44158"/>
                  </a:lnTo>
                  <a:lnTo>
                    <a:pt x="461083" y="47490"/>
                  </a:lnTo>
                  <a:lnTo>
                    <a:pt x="448149" y="50701"/>
                  </a:lnTo>
                  <a:lnTo>
                    <a:pt x="435150" y="54074"/>
                  </a:lnTo>
                  <a:lnTo>
                    <a:pt x="419972" y="581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5222134" y="5458741"/>
            <a:ext cx="483174" cy="595146"/>
            <a:chOff x="5222134" y="5458741"/>
            <a:chExt cx="483174" cy="595146"/>
          </a:xfrm>
        </p:grpSpPr>
        <p:sp>
          <p:nvSpPr>
            <p:cNvPr id="69" name="Freeform 68"/>
            <p:cNvSpPr/>
            <p:nvPr/>
          </p:nvSpPr>
          <p:spPr>
            <a:xfrm>
              <a:off x="5222134" y="5458741"/>
              <a:ext cx="253970" cy="451751"/>
            </a:xfrm>
            <a:custGeom>
              <a:avLst/>
              <a:gdLst/>
              <a:ahLst/>
              <a:cxnLst/>
              <a:rect l="0" t="0" r="0" b="0"/>
              <a:pathLst>
                <a:path w="253970" h="451751">
                  <a:moveTo>
                    <a:pt x="21057" y="37134"/>
                  </a:moveTo>
                  <a:lnTo>
                    <a:pt x="12775" y="39502"/>
                  </a:lnTo>
                  <a:lnTo>
                    <a:pt x="9159" y="37898"/>
                  </a:lnTo>
                  <a:lnTo>
                    <a:pt x="9340" y="33971"/>
                  </a:lnTo>
                  <a:lnTo>
                    <a:pt x="11947" y="29007"/>
                  </a:lnTo>
                  <a:lnTo>
                    <a:pt x="16263" y="23594"/>
                  </a:lnTo>
                  <a:lnTo>
                    <a:pt x="22046" y="18229"/>
                  </a:lnTo>
                  <a:lnTo>
                    <a:pt x="29087" y="13166"/>
                  </a:lnTo>
                  <a:lnTo>
                    <a:pt x="37460" y="8626"/>
                  </a:lnTo>
                  <a:lnTo>
                    <a:pt x="47530" y="4879"/>
                  </a:lnTo>
                  <a:lnTo>
                    <a:pt x="59342" y="2001"/>
                  </a:lnTo>
                  <a:lnTo>
                    <a:pt x="72347" y="221"/>
                  </a:lnTo>
                  <a:lnTo>
                    <a:pt x="85608" y="0"/>
                  </a:lnTo>
                  <a:lnTo>
                    <a:pt x="98561" y="1446"/>
                  </a:lnTo>
                  <a:lnTo>
                    <a:pt x="111019" y="4365"/>
                  </a:lnTo>
                  <a:lnTo>
                    <a:pt x="122991" y="8458"/>
                  </a:lnTo>
                  <a:lnTo>
                    <a:pt x="134556" y="13435"/>
                  </a:lnTo>
                  <a:lnTo>
                    <a:pt x="145644" y="19215"/>
                  </a:lnTo>
                  <a:lnTo>
                    <a:pt x="156032" y="25919"/>
                  </a:lnTo>
                  <a:lnTo>
                    <a:pt x="165641" y="33541"/>
                  </a:lnTo>
                  <a:lnTo>
                    <a:pt x="174062" y="42116"/>
                  </a:lnTo>
                  <a:lnTo>
                    <a:pt x="180509" y="51783"/>
                  </a:lnTo>
                  <a:lnTo>
                    <a:pt x="184725" y="62507"/>
                  </a:lnTo>
                  <a:lnTo>
                    <a:pt x="186758" y="73963"/>
                  </a:lnTo>
                  <a:lnTo>
                    <a:pt x="186692" y="85646"/>
                  </a:lnTo>
                  <a:lnTo>
                    <a:pt x="184798" y="97237"/>
                  </a:lnTo>
                  <a:lnTo>
                    <a:pt x="181445" y="108459"/>
                  </a:lnTo>
                  <a:lnTo>
                    <a:pt x="176993" y="118996"/>
                  </a:lnTo>
                  <a:lnTo>
                    <a:pt x="171749" y="128747"/>
                  </a:lnTo>
                  <a:lnTo>
                    <a:pt x="165942" y="137786"/>
                  </a:lnTo>
                  <a:lnTo>
                    <a:pt x="159747" y="146252"/>
                  </a:lnTo>
                  <a:lnTo>
                    <a:pt x="153318" y="154301"/>
                  </a:lnTo>
                  <a:lnTo>
                    <a:pt x="147945" y="162584"/>
                  </a:lnTo>
                  <a:lnTo>
                    <a:pt x="145662" y="170975"/>
                  </a:lnTo>
                  <a:lnTo>
                    <a:pt x="146815" y="178120"/>
                  </a:lnTo>
                  <a:lnTo>
                    <a:pt x="150772" y="183993"/>
                  </a:lnTo>
                  <a:lnTo>
                    <a:pt x="156785" y="188987"/>
                  </a:lnTo>
                  <a:lnTo>
                    <a:pt x="164241" y="193594"/>
                  </a:lnTo>
                  <a:lnTo>
                    <a:pt x="172693" y="198336"/>
                  </a:lnTo>
                  <a:lnTo>
                    <a:pt x="181813" y="203478"/>
                  </a:lnTo>
                  <a:lnTo>
                    <a:pt x="191057" y="209398"/>
                  </a:lnTo>
                  <a:lnTo>
                    <a:pt x="199659" y="216656"/>
                  </a:lnTo>
                  <a:lnTo>
                    <a:pt x="207264" y="225429"/>
                  </a:lnTo>
                  <a:lnTo>
                    <a:pt x="214033" y="235574"/>
                  </a:lnTo>
                  <a:lnTo>
                    <a:pt x="220428" y="246825"/>
                  </a:lnTo>
                  <a:lnTo>
                    <a:pt x="226768" y="258913"/>
                  </a:lnTo>
                  <a:lnTo>
                    <a:pt x="233029" y="271775"/>
                  </a:lnTo>
                  <a:lnTo>
                    <a:pt x="238940" y="285538"/>
                  </a:lnTo>
                  <a:lnTo>
                    <a:pt x="244357" y="300198"/>
                  </a:lnTo>
                  <a:lnTo>
                    <a:pt x="248961" y="315466"/>
                  </a:lnTo>
                  <a:lnTo>
                    <a:pt x="252217" y="330867"/>
                  </a:lnTo>
                  <a:lnTo>
                    <a:pt x="253946" y="346112"/>
                  </a:lnTo>
                  <a:lnTo>
                    <a:pt x="253969" y="360941"/>
                  </a:lnTo>
                  <a:lnTo>
                    <a:pt x="251940" y="375053"/>
                  </a:lnTo>
                  <a:lnTo>
                    <a:pt x="247865" y="388354"/>
                  </a:lnTo>
                  <a:lnTo>
                    <a:pt x="241875" y="400760"/>
                  </a:lnTo>
                  <a:lnTo>
                    <a:pt x="234043" y="412107"/>
                  </a:lnTo>
                  <a:lnTo>
                    <a:pt x="224583" y="422401"/>
                  </a:lnTo>
                  <a:lnTo>
                    <a:pt x="213487" y="431468"/>
                  </a:lnTo>
                  <a:lnTo>
                    <a:pt x="200459" y="438888"/>
                  </a:lnTo>
                  <a:lnTo>
                    <a:pt x="185523" y="444579"/>
                  </a:lnTo>
                  <a:lnTo>
                    <a:pt x="169443" y="448588"/>
                  </a:lnTo>
                  <a:lnTo>
                    <a:pt x="153499" y="450921"/>
                  </a:lnTo>
                  <a:lnTo>
                    <a:pt x="138410" y="451750"/>
                  </a:lnTo>
                  <a:lnTo>
                    <a:pt x="124349" y="451361"/>
                  </a:lnTo>
                  <a:lnTo>
                    <a:pt x="111218" y="450045"/>
                  </a:lnTo>
                  <a:lnTo>
                    <a:pt x="98828" y="448053"/>
                  </a:lnTo>
                  <a:lnTo>
                    <a:pt x="86827" y="445584"/>
                  </a:lnTo>
                  <a:lnTo>
                    <a:pt x="74754" y="442782"/>
                  </a:lnTo>
                  <a:lnTo>
                    <a:pt x="62374" y="439751"/>
                  </a:lnTo>
                  <a:lnTo>
                    <a:pt x="50048" y="436523"/>
                  </a:lnTo>
                  <a:lnTo>
                    <a:pt x="37319" y="432648"/>
                  </a:lnTo>
                  <a:lnTo>
                    <a:pt x="21946" y="426670"/>
                  </a:lnTo>
                  <a:lnTo>
                    <a:pt x="0" y="4161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525345" y="5508663"/>
              <a:ext cx="179963" cy="545224"/>
            </a:xfrm>
            <a:custGeom>
              <a:avLst/>
              <a:gdLst/>
              <a:ahLst/>
              <a:cxnLst/>
              <a:rect l="0" t="0" r="0" b="0"/>
              <a:pathLst>
                <a:path w="179963" h="545224">
                  <a:moveTo>
                    <a:pt x="170572" y="81969"/>
                  </a:moveTo>
                  <a:lnTo>
                    <a:pt x="167705" y="73100"/>
                  </a:lnTo>
                  <a:lnTo>
                    <a:pt x="165563" y="64114"/>
                  </a:lnTo>
                  <a:lnTo>
                    <a:pt x="163951" y="54128"/>
                  </a:lnTo>
                  <a:lnTo>
                    <a:pt x="162425" y="43493"/>
                  </a:lnTo>
                  <a:lnTo>
                    <a:pt x="160280" y="32978"/>
                  </a:lnTo>
                  <a:lnTo>
                    <a:pt x="157166" y="23040"/>
                  </a:lnTo>
                  <a:lnTo>
                    <a:pt x="152755" y="14271"/>
                  </a:lnTo>
                  <a:lnTo>
                    <a:pt x="146581" y="7528"/>
                  </a:lnTo>
                  <a:lnTo>
                    <a:pt x="138574" y="3078"/>
                  </a:lnTo>
                  <a:lnTo>
                    <a:pt x="129128" y="704"/>
                  </a:lnTo>
                  <a:lnTo>
                    <a:pt x="118887" y="0"/>
                  </a:lnTo>
                  <a:lnTo>
                    <a:pt x="108300" y="566"/>
                  </a:lnTo>
                  <a:lnTo>
                    <a:pt x="97603" y="2382"/>
                  </a:lnTo>
                  <a:lnTo>
                    <a:pt x="86896" y="5793"/>
                  </a:lnTo>
                  <a:lnTo>
                    <a:pt x="76220" y="10862"/>
                  </a:lnTo>
                  <a:lnTo>
                    <a:pt x="65747" y="17383"/>
                  </a:lnTo>
                  <a:lnTo>
                    <a:pt x="55780" y="25054"/>
                  </a:lnTo>
                  <a:lnTo>
                    <a:pt x="46448" y="33587"/>
                  </a:lnTo>
                  <a:lnTo>
                    <a:pt x="37875" y="42739"/>
                  </a:lnTo>
                  <a:lnTo>
                    <a:pt x="30262" y="52327"/>
                  </a:lnTo>
                  <a:lnTo>
                    <a:pt x="23622" y="62219"/>
                  </a:lnTo>
                  <a:lnTo>
                    <a:pt x="17824" y="72317"/>
                  </a:lnTo>
                  <a:lnTo>
                    <a:pt x="12687" y="82556"/>
                  </a:lnTo>
                  <a:lnTo>
                    <a:pt x="8052" y="92895"/>
                  </a:lnTo>
                  <a:lnTo>
                    <a:pt x="4107" y="103466"/>
                  </a:lnTo>
                  <a:lnTo>
                    <a:pt x="1360" y="114555"/>
                  </a:lnTo>
                  <a:lnTo>
                    <a:pt x="0" y="126270"/>
                  </a:lnTo>
                  <a:lnTo>
                    <a:pt x="70" y="138239"/>
                  </a:lnTo>
                  <a:lnTo>
                    <a:pt x="1638" y="149742"/>
                  </a:lnTo>
                  <a:lnTo>
                    <a:pt x="4588" y="160398"/>
                  </a:lnTo>
                  <a:lnTo>
                    <a:pt x="8840" y="170009"/>
                  </a:lnTo>
                  <a:lnTo>
                    <a:pt x="14435" y="178393"/>
                  </a:lnTo>
                  <a:lnTo>
                    <a:pt x="21270" y="185576"/>
                  </a:lnTo>
                  <a:lnTo>
                    <a:pt x="29129" y="191416"/>
                  </a:lnTo>
                  <a:lnTo>
                    <a:pt x="37774" y="195524"/>
                  </a:lnTo>
                  <a:lnTo>
                    <a:pt x="46990" y="197841"/>
                  </a:lnTo>
                  <a:lnTo>
                    <a:pt x="56449" y="198433"/>
                  </a:lnTo>
                  <a:lnTo>
                    <a:pt x="65718" y="197319"/>
                  </a:lnTo>
                  <a:lnTo>
                    <a:pt x="74580" y="194672"/>
                  </a:lnTo>
                  <a:lnTo>
                    <a:pt x="83005" y="190456"/>
                  </a:lnTo>
                  <a:lnTo>
                    <a:pt x="91050" y="184353"/>
                  </a:lnTo>
                  <a:lnTo>
                    <a:pt x="98797" y="176364"/>
                  </a:lnTo>
                  <a:lnTo>
                    <a:pt x="106323" y="166915"/>
                  </a:lnTo>
                  <a:lnTo>
                    <a:pt x="113691" y="156664"/>
                  </a:lnTo>
                  <a:lnTo>
                    <a:pt x="120944" y="146068"/>
                  </a:lnTo>
                  <a:lnTo>
                    <a:pt x="127951" y="135363"/>
                  </a:lnTo>
                  <a:lnTo>
                    <a:pt x="134430" y="124650"/>
                  </a:lnTo>
                  <a:lnTo>
                    <a:pt x="140272" y="114033"/>
                  </a:lnTo>
                  <a:lnTo>
                    <a:pt x="145626" y="105944"/>
                  </a:lnTo>
                  <a:lnTo>
                    <a:pt x="150271" y="104001"/>
                  </a:lnTo>
                  <a:lnTo>
                    <a:pt x="153801" y="108142"/>
                  </a:lnTo>
                  <a:lnTo>
                    <a:pt x="156682" y="116785"/>
                  </a:lnTo>
                  <a:lnTo>
                    <a:pt x="159383" y="128470"/>
                  </a:lnTo>
                  <a:lnTo>
                    <a:pt x="161978" y="142160"/>
                  </a:lnTo>
                  <a:lnTo>
                    <a:pt x="164239" y="157163"/>
                  </a:lnTo>
                  <a:lnTo>
                    <a:pt x="166047" y="173033"/>
                  </a:lnTo>
                  <a:lnTo>
                    <a:pt x="167576" y="189639"/>
                  </a:lnTo>
                  <a:lnTo>
                    <a:pt x="169206" y="207096"/>
                  </a:lnTo>
                  <a:lnTo>
                    <a:pt x="171147" y="225405"/>
                  </a:lnTo>
                  <a:lnTo>
                    <a:pt x="173281" y="244452"/>
                  </a:lnTo>
                  <a:lnTo>
                    <a:pt x="175260" y="264078"/>
                  </a:lnTo>
                  <a:lnTo>
                    <a:pt x="176887" y="284132"/>
                  </a:lnTo>
                  <a:lnTo>
                    <a:pt x="178132" y="304329"/>
                  </a:lnTo>
                  <a:lnTo>
                    <a:pt x="179043" y="324269"/>
                  </a:lnTo>
                  <a:lnTo>
                    <a:pt x="179685" y="343754"/>
                  </a:lnTo>
                  <a:lnTo>
                    <a:pt x="179962" y="362771"/>
                  </a:lnTo>
                  <a:lnTo>
                    <a:pt x="179625" y="381387"/>
                  </a:lnTo>
                  <a:lnTo>
                    <a:pt x="178588" y="399686"/>
                  </a:lnTo>
                  <a:lnTo>
                    <a:pt x="177079" y="417588"/>
                  </a:lnTo>
                  <a:lnTo>
                    <a:pt x="175528" y="434849"/>
                  </a:lnTo>
                  <a:lnTo>
                    <a:pt x="174190" y="451384"/>
                  </a:lnTo>
                  <a:lnTo>
                    <a:pt x="173139" y="467240"/>
                  </a:lnTo>
                  <a:lnTo>
                    <a:pt x="172245" y="484373"/>
                  </a:lnTo>
                  <a:lnTo>
                    <a:pt x="171434" y="507642"/>
                  </a:lnTo>
                  <a:lnTo>
                    <a:pt x="170572" y="5452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6590839" y="5158963"/>
            <a:ext cx="384357" cy="736996"/>
            <a:chOff x="6590839" y="5158963"/>
            <a:chExt cx="384357" cy="736996"/>
          </a:xfrm>
        </p:grpSpPr>
        <p:sp>
          <p:nvSpPr>
            <p:cNvPr id="72" name="Freeform 71"/>
            <p:cNvSpPr/>
            <p:nvPr/>
          </p:nvSpPr>
          <p:spPr>
            <a:xfrm>
              <a:off x="6590839" y="5306362"/>
              <a:ext cx="10530" cy="589597"/>
            </a:xfrm>
            <a:custGeom>
              <a:avLst/>
              <a:gdLst/>
              <a:ahLst/>
              <a:cxnLst/>
              <a:rect l="0" t="0" r="0" b="0"/>
              <a:pathLst>
                <a:path w="10530" h="589597">
                  <a:moveTo>
                    <a:pt x="0" y="0"/>
                  </a:moveTo>
                  <a:lnTo>
                    <a:pt x="0" y="8679"/>
                  </a:lnTo>
                  <a:lnTo>
                    <a:pt x="0" y="21199"/>
                  </a:lnTo>
                  <a:lnTo>
                    <a:pt x="0" y="36025"/>
                  </a:lnTo>
                  <a:lnTo>
                    <a:pt x="0" y="52538"/>
                  </a:lnTo>
                  <a:lnTo>
                    <a:pt x="0" y="70175"/>
                  </a:lnTo>
                  <a:lnTo>
                    <a:pt x="0" y="88305"/>
                  </a:lnTo>
                  <a:lnTo>
                    <a:pt x="5" y="106531"/>
                  </a:lnTo>
                  <a:lnTo>
                    <a:pt x="178" y="124683"/>
                  </a:lnTo>
                  <a:lnTo>
                    <a:pt x="826" y="142709"/>
                  </a:lnTo>
                  <a:lnTo>
                    <a:pt x="2075" y="160618"/>
                  </a:lnTo>
                  <a:lnTo>
                    <a:pt x="3728" y="178595"/>
                  </a:lnTo>
                  <a:lnTo>
                    <a:pt x="5376" y="196971"/>
                  </a:lnTo>
                  <a:lnTo>
                    <a:pt x="6779" y="215897"/>
                  </a:lnTo>
                  <a:lnTo>
                    <a:pt x="7871" y="235355"/>
                  </a:lnTo>
                  <a:lnTo>
                    <a:pt x="8679" y="255257"/>
                  </a:lnTo>
                  <a:lnTo>
                    <a:pt x="9257" y="275500"/>
                  </a:lnTo>
                  <a:lnTo>
                    <a:pt x="9662" y="295992"/>
                  </a:lnTo>
                  <a:lnTo>
                    <a:pt x="9942" y="316661"/>
                  </a:lnTo>
                  <a:lnTo>
                    <a:pt x="10133" y="337455"/>
                  </a:lnTo>
                  <a:lnTo>
                    <a:pt x="10262" y="358333"/>
                  </a:lnTo>
                  <a:lnTo>
                    <a:pt x="10351" y="379271"/>
                  </a:lnTo>
                  <a:lnTo>
                    <a:pt x="10410" y="400242"/>
                  </a:lnTo>
                  <a:lnTo>
                    <a:pt x="10450" y="421072"/>
                  </a:lnTo>
                  <a:lnTo>
                    <a:pt x="10476" y="441444"/>
                  </a:lnTo>
                  <a:lnTo>
                    <a:pt x="10494" y="461224"/>
                  </a:lnTo>
                  <a:lnTo>
                    <a:pt x="10506" y="480439"/>
                  </a:lnTo>
                  <a:lnTo>
                    <a:pt x="10513" y="499189"/>
                  </a:lnTo>
                  <a:lnTo>
                    <a:pt x="10519" y="517560"/>
                  </a:lnTo>
                  <a:lnTo>
                    <a:pt x="10523" y="534891"/>
                  </a:lnTo>
                  <a:lnTo>
                    <a:pt x="10525" y="551482"/>
                  </a:lnTo>
                  <a:lnTo>
                    <a:pt x="10527" y="568792"/>
                  </a:lnTo>
                  <a:lnTo>
                    <a:pt x="10529" y="5895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832995" y="5158963"/>
              <a:ext cx="10529" cy="200043"/>
            </a:xfrm>
            <a:custGeom>
              <a:avLst/>
              <a:gdLst/>
              <a:ahLst/>
              <a:cxnLst/>
              <a:rect l="0" t="0" r="0" b="0"/>
              <a:pathLst>
                <a:path w="10529" h="200043">
                  <a:moveTo>
                    <a:pt x="10528" y="0"/>
                  </a:moveTo>
                  <a:lnTo>
                    <a:pt x="10460" y="11802"/>
                  </a:lnTo>
                  <a:lnTo>
                    <a:pt x="9820" y="23571"/>
                  </a:lnTo>
                  <a:lnTo>
                    <a:pt x="8529" y="36467"/>
                  </a:lnTo>
                  <a:lnTo>
                    <a:pt x="6842" y="50488"/>
                  </a:lnTo>
                  <a:lnTo>
                    <a:pt x="5173" y="65464"/>
                  </a:lnTo>
                  <a:lnTo>
                    <a:pt x="3760" y="81182"/>
                  </a:lnTo>
                  <a:lnTo>
                    <a:pt x="2662" y="97285"/>
                  </a:lnTo>
                  <a:lnTo>
                    <a:pt x="1852" y="113309"/>
                  </a:lnTo>
                  <a:lnTo>
                    <a:pt x="1273" y="128992"/>
                  </a:lnTo>
                  <a:lnTo>
                    <a:pt x="866" y="143872"/>
                  </a:lnTo>
                  <a:lnTo>
                    <a:pt x="542" y="158753"/>
                  </a:lnTo>
                  <a:lnTo>
                    <a:pt x="270" y="176059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738238" y="5506404"/>
              <a:ext cx="231628" cy="84229"/>
            </a:xfrm>
            <a:custGeom>
              <a:avLst/>
              <a:gdLst/>
              <a:ahLst/>
              <a:cxnLst/>
              <a:rect l="0" t="0" r="0" b="0"/>
              <a:pathLst>
                <a:path w="231628" h="84229">
                  <a:moveTo>
                    <a:pt x="231627" y="0"/>
                  </a:moveTo>
                  <a:lnTo>
                    <a:pt x="219959" y="5800"/>
                  </a:lnTo>
                  <a:lnTo>
                    <a:pt x="209470" y="10725"/>
                  </a:lnTo>
                  <a:lnTo>
                    <a:pt x="199159" y="15227"/>
                  </a:lnTo>
                  <a:lnTo>
                    <a:pt x="188512" y="19449"/>
                  </a:lnTo>
                  <a:lnTo>
                    <a:pt x="176871" y="23462"/>
                  </a:lnTo>
                  <a:lnTo>
                    <a:pt x="163980" y="27329"/>
                  </a:lnTo>
                  <a:lnTo>
                    <a:pt x="150074" y="31253"/>
                  </a:lnTo>
                  <a:lnTo>
                    <a:pt x="135671" y="35577"/>
                  </a:lnTo>
                  <a:lnTo>
                    <a:pt x="121137" y="40448"/>
                  </a:lnTo>
                  <a:lnTo>
                    <a:pt x="106803" y="45686"/>
                  </a:lnTo>
                  <a:lnTo>
                    <a:pt x="93034" y="50895"/>
                  </a:lnTo>
                  <a:lnTo>
                    <a:pt x="79961" y="55842"/>
                  </a:lnTo>
                  <a:lnTo>
                    <a:pt x="67541" y="60467"/>
                  </a:lnTo>
                  <a:lnTo>
                    <a:pt x="55652" y="64800"/>
                  </a:lnTo>
                  <a:lnTo>
                    <a:pt x="44182" y="68893"/>
                  </a:lnTo>
                  <a:lnTo>
                    <a:pt x="33473" y="72655"/>
                  </a:lnTo>
                  <a:lnTo>
                    <a:pt x="23274" y="76209"/>
                  </a:lnTo>
                  <a:lnTo>
                    <a:pt x="12683" y="79870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6759295" y="5653803"/>
              <a:ext cx="10529" cy="242156"/>
            </a:xfrm>
            <a:custGeom>
              <a:avLst/>
              <a:gdLst/>
              <a:ahLst/>
              <a:cxnLst/>
              <a:rect l="0" t="0" r="0" b="0"/>
              <a:pathLst>
                <a:path w="10529" h="242156">
                  <a:moveTo>
                    <a:pt x="10528" y="0"/>
                  </a:moveTo>
                  <a:lnTo>
                    <a:pt x="7662" y="8935"/>
                  </a:lnTo>
                  <a:lnTo>
                    <a:pt x="5519" y="18563"/>
                  </a:lnTo>
                  <a:lnTo>
                    <a:pt x="3917" y="29859"/>
                  </a:lnTo>
                  <a:lnTo>
                    <a:pt x="2737" y="42872"/>
                  </a:lnTo>
                  <a:lnTo>
                    <a:pt x="1889" y="57648"/>
                  </a:lnTo>
                  <a:lnTo>
                    <a:pt x="1290" y="74026"/>
                  </a:lnTo>
                  <a:lnTo>
                    <a:pt x="876" y="91713"/>
                  </a:lnTo>
                  <a:lnTo>
                    <a:pt x="592" y="110398"/>
                  </a:lnTo>
                  <a:lnTo>
                    <a:pt x="399" y="129798"/>
                  </a:lnTo>
                  <a:lnTo>
                    <a:pt x="268" y="149367"/>
                  </a:lnTo>
                  <a:lnTo>
                    <a:pt x="165" y="170531"/>
                  </a:lnTo>
                  <a:lnTo>
                    <a:pt x="81" y="198497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6851335" y="5653803"/>
              <a:ext cx="123861" cy="207676"/>
            </a:xfrm>
            <a:custGeom>
              <a:avLst/>
              <a:gdLst/>
              <a:ahLst/>
              <a:cxnLst/>
              <a:rect l="0" t="0" r="0" b="0"/>
              <a:pathLst>
                <a:path w="123861" h="207676">
                  <a:moveTo>
                    <a:pt x="65887" y="0"/>
                  </a:moveTo>
                  <a:lnTo>
                    <a:pt x="60020" y="5934"/>
                  </a:lnTo>
                  <a:lnTo>
                    <a:pt x="54455" y="12139"/>
                  </a:lnTo>
                  <a:lnTo>
                    <a:pt x="48660" y="19239"/>
                  </a:lnTo>
                  <a:lnTo>
                    <a:pt x="42753" y="27352"/>
                  </a:lnTo>
                  <a:lnTo>
                    <a:pt x="37071" y="36647"/>
                  </a:lnTo>
                  <a:lnTo>
                    <a:pt x="31796" y="47091"/>
                  </a:lnTo>
                  <a:lnTo>
                    <a:pt x="26945" y="58343"/>
                  </a:lnTo>
                  <a:lnTo>
                    <a:pt x="22460" y="69881"/>
                  </a:lnTo>
                  <a:lnTo>
                    <a:pt x="18258" y="81381"/>
                  </a:lnTo>
                  <a:lnTo>
                    <a:pt x="14266" y="92880"/>
                  </a:lnTo>
                  <a:lnTo>
                    <a:pt x="10426" y="104666"/>
                  </a:lnTo>
                  <a:lnTo>
                    <a:pt x="6700" y="116887"/>
                  </a:lnTo>
                  <a:lnTo>
                    <a:pt x="3383" y="129383"/>
                  </a:lnTo>
                  <a:lnTo>
                    <a:pt x="1068" y="141780"/>
                  </a:lnTo>
                  <a:lnTo>
                    <a:pt x="0" y="153857"/>
                  </a:lnTo>
                  <a:lnTo>
                    <a:pt x="268" y="165408"/>
                  </a:lnTo>
                  <a:lnTo>
                    <a:pt x="1969" y="176166"/>
                  </a:lnTo>
                  <a:lnTo>
                    <a:pt x="5009" y="186053"/>
                  </a:lnTo>
                  <a:lnTo>
                    <a:pt x="9320" y="194674"/>
                  </a:lnTo>
                  <a:lnTo>
                    <a:pt x="14955" y="201262"/>
                  </a:lnTo>
                  <a:lnTo>
                    <a:pt x="21812" y="205575"/>
                  </a:lnTo>
                  <a:lnTo>
                    <a:pt x="29517" y="207675"/>
                  </a:lnTo>
                  <a:lnTo>
                    <a:pt x="37525" y="207655"/>
                  </a:lnTo>
                  <a:lnTo>
                    <a:pt x="45500" y="205792"/>
                  </a:lnTo>
                  <a:lnTo>
                    <a:pt x="53311" y="202459"/>
                  </a:lnTo>
                  <a:lnTo>
                    <a:pt x="60937" y="198022"/>
                  </a:lnTo>
                  <a:lnTo>
                    <a:pt x="68398" y="192786"/>
                  </a:lnTo>
                  <a:lnTo>
                    <a:pt x="75732" y="186986"/>
                  </a:lnTo>
                  <a:lnTo>
                    <a:pt x="82969" y="180795"/>
                  </a:lnTo>
                  <a:lnTo>
                    <a:pt x="90135" y="174326"/>
                  </a:lnTo>
                  <a:lnTo>
                    <a:pt x="97083" y="167337"/>
                  </a:lnTo>
                  <a:lnTo>
                    <a:pt x="103523" y="159275"/>
                  </a:lnTo>
                  <a:lnTo>
                    <a:pt x="109331" y="149919"/>
                  </a:lnTo>
                  <a:lnTo>
                    <a:pt x="114384" y="139362"/>
                  </a:lnTo>
                  <a:lnTo>
                    <a:pt x="118479" y="127825"/>
                  </a:lnTo>
                  <a:lnTo>
                    <a:pt x="121594" y="115550"/>
                  </a:lnTo>
                  <a:lnTo>
                    <a:pt x="123533" y="102901"/>
                  </a:lnTo>
                  <a:lnTo>
                    <a:pt x="123860" y="90344"/>
                  </a:lnTo>
                  <a:lnTo>
                    <a:pt x="122482" y="78134"/>
                  </a:lnTo>
                  <a:lnTo>
                    <a:pt x="119440" y="66650"/>
                  </a:lnTo>
                  <a:lnTo>
                    <a:pt x="114732" y="56463"/>
                  </a:lnTo>
                  <a:lnTo>
                    <a:pt x="108527" y="47769"/>
                  </a:lnTo>
                  <a:lnTo>
                    <a:pt x="101108" y="40762"/>
                  </a:lnTo>
                  <a:lnTo>
                    <a:pt x="92767" y="35797"/>
                  </a:lnTo>
                  <a:lnTo>
                    <a:pt x="83767" y="32858"/>
                  </a:lnTo>
                  <a:lnTo>
                    <a:pt x="74759" y="31496"/>
                  </a:lnTo>
                  <a:lnTo>
                    <a:pt x="65903" y="30865"/>
                  </a:lnTo>
                  <a:lnTo>
                    <a:pt x="56427" y="30908"/>
                  </a:lnTo>
                  <a:lnTo>
                    <a:pt x="4483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6096000" y="5643274"/>
            <a:ext cx="136871" cy="273742"/>
            <a:chOff x="6096000" y="5643274"/>
            <a:chExt cx="136871" cy="273742"/>
          </a:xfrm>
        </p:grpSpPr>
        <p:sp>
          <p:nvSpPr>
            <p:cNvPr id="78" name="Freeform 77"/>
            <p:cNvSpPr/>
            <p:nvPr/>
          </p:nvSpPr>
          <p:spPr>
            <a:xfrm>
              <a:off x="6127585" y="5643274"/>
              <a:ext cx="21058" cy="273742"/>
            </a:xfrm>
            <a:custGeom>
              <a:avLst/>
              <a:gdLst/>
              <a:ahLst/>
              <a:cxnLst/>
              <a:rect l="0" t="0" r="0" b="0"/>
              <a:pathLst>
                <a:path w="21058" h="273742">
                  <a:moveTo>
                    <a:pt x="21057" y="0"/>
                  </a:moveTo>
                  <a:lnTo>
                    <a:pt x="18191" y="11869"/>
                  </a:lnTo>
                  <a:lnTo>
                    <a:pt x="16048" y="24279"/>
                  </a:lnTo>
                  <a:lnTo>
                    <a:pt x="14440" y="38457"/>
                  </a:lnTo>
                  <a:lnTo>
                    <a:pt x="13087" y="53819"/>
                  </a:lnTo>
                  <a:lnTo>
                    <a:pt x="11590" y="69166"/>
                  </a:lnTo>
                  <a:lnTo>
                    <a:pt x="9744" y="83810"/>
                  </a:lnTo>
                  <a:lnTo>
                    <a:pt x="7677" y="98051"/>
                  </a:lnTo>
                  <a:lnTo>
                    <a:pt x="5745" y="112885"/>
                  </a:lnTo>
                  <a:lnTo>
                    <a:pt x="4150" y="128859"/>
                  </a:lnTo>
                  <a:lnTo>
                    <a:pt x="2926" y="145874"/>
                  </a:lnTo>
                  <a:lnTo>
                    <a:pt x="2030" y="163461"/>
                  </a:lnTo>
                  <a:lnTo>
                    <a:pt x="1392" y="181249"/>
                  </a:lnTo>
                  <a:lnTo>
                    <a:pt x="946" y="198687"/>
                  </a:lnTo>
                  <a:lnTo>
                    <a:pt x="592" y="216900"/>
                  </a:lnTo>
                  <a:lnTo>
                    <a:pt x="294" y="239718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096000" y="5759088"/>
              <a:ext cx="136871" cy="10529"/>
            </a:xfrm>
            <a:custGeom>
              <a:avLst/>
              <a:gdLst/>
              <a:ahLst/>
              <a:cxnLst/>
              <a:rect l="0" t="0" r="0" b="0"/>
              <a:pathLst>
                <a:path w="136871" h="10529">
                  <a:moveTo>
                    <a:pt x="136870" y="0"/>
                  </a:moveTo>
                  <a:lnTo>
                    <a:pt x="128002" y="2866"/>
                  </a:lnTo>
                  <a:lnTo>
                    <a:pt x="119015" y="5009"/>
                  </a:lnTo>
                  <a:lnTo>
                    <a:pt x="109020" y="6612"/>
                  </a:lnTo>
                  <a:lnTo>
                    <a:pt x="98038" y="7792"/>
                  </a:lnTo>
                  <a:lnTo>
                    <a:pt x="86227" y="8641"/>
                  </a:lnTo>
                  <a:lnTo>
                    <a:pt x="73778" y="9238"/>
                  </a:lnTo>
                  <a:lnTo>
                    <a:pt x="61082" y="9654"/>
                  </a:lnTo>
                  <a:lnTo>
                    <a:pt x="47257" y="9983"/>
                  </a:lnTo>
                  <a:lnTo>
                    <a:pt x="28858" y="1025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457126" y="178984"/>
            <a:ext cx="658895" cy="600125"/>
            <a:chOff x="457126" y="178984"/>
            <a:chExt cx="658895" cy="600125"/>
          </a:xfrm>
        </p:grpSpPr>
        <p:sp>
          <p:nvSpPr>
            <p:cNvPr id="2" name="Freeform 1"/>
            <p:cNvSpPr/>
            <p:nvPr/>
          </p:nvSpPr>
          <p:spPr>
            <a:xfrm>
              <a:off x="457126" y="345136"/>
              <a:ext cx="305518" cy="404833"/>
            </a:xfrm>
            <a:custGeom>
              <a:avLst/>
              <a:gdLst/>
              <a:ahLst/>
              <a:cxnLst/>
              <a:rect l="0" t="0" r="0" b="0"/>
              <a:pathLst>
                <a:path w="305518" h="404833">
                  <a:moveTo>
                    <a:pt x="100884" y="2304"/>
                  </a:moveTo>
                  <a:lnTo>
                    <a:pt x="95016" y="8171"/>
                  </a:lnTo>
                  <a:lnTo>
                    <a:pt x="89452" y="13736"/>
                  </a:lnTo>
                  <a:lnTo>
                    <a:pt x="83653" y="19535"/>
                  </a:lnTo>
                  <a:lnTo>
                    <a:pt x="77572" y="25616"/>
                  </a:lnTo>
                  <a:lnTo>
                    <a:pt x="71242" y="31946"/>
                  </a:lnTo>
                  <a:lnTo>
                    <a:pt x="64719" y="38478"/>
                  </a:lnTo>
                  <a:lnTo>
                    <a:pt x="58216" y="45327"/>
                  </a:lnTo>
                  <a:lnTo>
                    <a:pt x="52081" y="52758"/>
                  </a:lnTo>
                  <a:lnTo>
                    <a:pt x="46472" y="60864"/>
                  </a:lnTo>
                  <a:lnTo>
                    <a:pt x="41216" y="69426"/>
                  </a:lnTo>
                  <a:lnTo>
                    <a:pt x="35919" y="78020"/>
                  </a:lnTo>
                  <a:lnTo>
                    <a:pt x="30352" y="86373"/>
                  </a:lnTo>
                  <a:lnTo>
                    <a:pt x="24459" y="93761"/>
                  </a:lnTo>
                  <a:lnTo>
                    <a:pt x="18271" y="98972"/>
                  </a:lnTo>
                  <a:lnTo>
                    <a:pt x="11863" y="101532"/>
                  </a:lnTo>
                  <a:lnTo>
                    <a:pt x="5950" y="101298"/>
                  </a:lnTo>
                  <a:lnTo>
                    <a:pt x="1811" y="98107"/>
                  </a:lnTo>
                  <a:lnTo>
                    <a:pt x="0" y="92192"/>
                  </a:lnTo>
                  <a:lnTo>
                    <a:pt x="416" y="84359"/>
                  </a:lnTo>
                  <a:lnTo>
                    <a:pt x="2673" y="75749"/>
                  </a:lnTo>
                  <a:lnTo>
                    <a:pt x="6338" y="67084"/>
                  </a:lnTo>
                  <a:lnTo>
                    <a:pt x="11033" y="58663"/>
                  </a:lnTo>
                  <a:lnTo>
                    <a:pt x="16459" y="50556"/>
                  </a:lnTo>
                  <a:lnTo>
                    <a:pt x="22399" y="42739"/>
                  </a:lnTo>
                  <a:lnTo>
                    <a:pt x="28858" y="35321"/>
                  </a:lnTo>
                  <a:lnTo>
                    <a:pt x="36032" y="28550"/>
                  </a:lnTo>
                  <a:lnTo>
                    <a:pt x="43972" y="22509"/>
                  </a:lnTo>
                  <a:lnTo>
                    <a:pt x="52594" y="17127"/>
                  </a:lnTo>
                  <a:lnTo>
                    <a:pt x="61761" y="12277"/>
                  </a:lnTo>
                  <a:lnTo>
                    <a:pt x="71341" y="7836"/>
                  </a:lnTo>
                  <a:lnTo>
                    <a:pt x="81385" y="4023"/>
                  </a:lnTo>
                  <a:lnTo>
                    <a:pt x="92112" y="1366"/>
                  </a:lnTo>
                  <a:lnTo>
                    <a:pt x="103584" y="62"/>
                  </a:lnTo>
                  <a:lnTo>
                    <a:pt x="115559" y="0"/>
                  </a:lnTo>
                  <a:lnTo>
                    <a:pt x="127597" y="946"/>
                  </a:lnTo>
                  <a:lnTo>
                    <a:pt x="139422" y="2670"/>
                  </a:lnTo>
                  <a:lnTo>
                    <a:pt x="150462" y="5454"/>
                  </a:lnTo>
                  <a:lnTo>
                    <a:pt x="159812" y="10057"/>
                  </a:lnTo>
                  <a:lnTo>
                    <a:pt x="167131" y="16748"/>
                  </a:lnTo>
                  <a:lnTo>
                    <a:pt x="172569" y="25343"/>
                  </a:lnTo>
                  <a:lnTo>
                    <a:pt x="176475" y="35479"/>
                  </a:lnTo>
                  <a:lnTo>
                    <a:pt x="179209" y="46775"/>
                  </a:lnTo>
                  <a:lnTo>
                    <a:pt x="180761" y="58748"/>
                  </a:lnTo>
                  <a:lnTo>
                    <a:pt x="180764" y="70844"/>
                  </a:lnTo>
                  <a:lnTo>
                    <a:pt x="179140" y="82749"/>
                  </a:lnTo>
                  <a:lnTo>
                    <a:pt x="176086" y="94367"/>
                  </a:lnTo>
                  <a:lnTo>
                    <a:pt x="171894" y="105709"/>
                  </a:lnTo>
                  <a:lnTo>
                    <a:pt x="166852" y="116822"/>
                  </a:lnTo>
                  <a:lnTo>
                    <a:pt x="161197" y="127762"/>
                  </a:lnTo>
                  <a:lnTo>
                    <a:pt x="155109" y="138575"/>
                  </a:lnTo>
                  <a:lnTo>
                    <a:pt x="148771" y="149219"/>
                  </a:lnTo>
                  <a:lnTo>
                    <a:pt x="144035" y="156958"/>
                  </a:lnTo>
                  <a:lnTo>
                    <a:pt x="143370" y="159209"/>
                  </a:lnTo>
                  <a:lnTo>
                    <a:pt x="146598" y="158648"/>
                  </a:lnTo>
                  <a:lnTo>
                    <a:pt x="152921" y="157598"/>
                  </a:lnTo>
                  <a:lnTo>
                    <a:pt x="161557" y="157107"/>
                  </a:lnTo>
                  <a:lnTo>
                    <a:pt x="171697" y="157632"/>
                  </a:lnTo>
                  <a:lnTo>
                    <a:pt x="182541" y="159443"/>
                  </a:lnTo>
                  <a:lnTo>
                    <a:pt x="193598" y="162521"/>
                  </a:lnTo>
                  <a:lnTo>
                    <a:pt x="204643" y="166673"/>
                  </a:lnTo>
                  <a:lnTo>
                    <a:pt x="215599" y="171662"/>
                  </a:lnTo>
                  <a:lnTo>
                    <a:pt x="226449" y="177268"/>
                  </a:lnTo>
                  <a:lnTo>
                    <a:pt x="237042" y="183316"/>
                  </a:lnTo>
                  <a:lnTo>
                    <a:pt x="247091" y="189673"/>
                  </a:lnTo>
                  <a:lnTo>
                    <a:pt x="256483" y="196248"/>
                  </a:lnTo>
                  <a:lnTo>
                    <a:pt x="265267" y="203137"/>
                  </a:lnTo>
                  <a:lnTo>
                    <a:pt x="273554" y="210602"/>
                  </a:lnTo>
                  <a:lnTo>
                    <a:pt x="281455" y="218747"/>
                  </a:lnTo>
                  <a:lnTo>
                    <a:pt x="288744" y="227845"/>
                  </a:lnTo>
                  <a:lnTo>
                    <a:pt x="294888" y="238397"/>
                  </a:lnTo>
                  <a:lnTo>
                    <a:pt x="299683" y="250533"/>
                  </a:lnTo>
                  <a:lnTo>
                    <a:pt x="303072" y="263921"/>
                  </a:lnTo>
                  <a:lnTo>
                    <a:pt x="304980" y="277971"/>
                  </a:lnTo>
                  <a:lnTo>
                    <a:pt x="305517" y="292261"/>
                  </a:lnTo>
                  <a:lnTo>
                    <a:pt x="304760" y="306261"/>
                  </a:lnTo>
                  <a:lnTo>
                    <a:pt x="302664" y="319275"/>
                  </a:lnTo>
                  <a:lnTo>
                    <a:pt x="299328" y="331021"/>
                  </a:lnTo>
                  <a:lnTo>
                    <a:pt x="294801" y="341568"/>
                  </a:lnTo>
                  <a:lnTo>
                    <a:pt x="289014" y="351127"/>
                  </a:lnTo>
                  <a:lnTo>
                    <a:pt x="282047" y="359929"/>
                  </a:lnTo>
                  <a:lnTo>
                    <a:pt x="274099" y="368013"/>
                  </a:lnTo>
                  <a:lnTo>
                    <a:pt x="265393" y="375232"/>
                  </a:lnTo>
                  <a:lnTo>
                    <a:pt x="256121" y="381574"/>
                  </a:lnTo>
                  <a:lnTo>
                    <a:pt x="246116" y="387158"/>
                  </a:lnTo>
                  <a:lnTo>
                    <a:pt x="234883" y="392143"/>
                  </a:lnTo>
                  <a:lnTo>
                    <a:pt x="222253" y="396673"/>
                  </a:lnTo>
                  <a:lnTo>
                    <a:pt x="208517" y="400547"/>
                  </a:lnTo>
                  <a:lnTo>
                    <a:pt x="194225" y="403244"/>
                  </a:lnTo>
                  <a:lnTo>
                    <a:pt x="179755" y="404580"/>
                  </a:lnTo>
                  <a:lnTo>
                    <a:pt x="165124" y="404832"/>
                  </a:lnTo>
                  <a:lnTo>
                    <a:pt x="150089" y="404546"/>
                  </a:lnTo>
                  <a:lnTo>
                    <a:pt x="134546" y="404093"/>
                  </a:lnTo>
                  <a:lnTo>
                    <a:pt x="118891" y="403455"/>
                  </a:lnTo>
                  <a:lnTo>
                    <a:pt x="102202" y="402148"/>
                  </a:lnTo>
                  <a:lnTo>
                    <a:pt x="80776" y="398945"/>
                  </a:lnTo>
                  <a:lnTo>
                    <a:pt x="48241" y="3918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032195" y="178984"/>
              <a:ext cx="10127" cy="189514"/>
            </a:xfrm>
            <a:custGeom>
              <a:avLst/>
              <a:gdLst/>
              <a:ahLst/>
              <a:cxnLst/>
              <a:rect l="0" t="0" r="0" b="0"/>
              <a:pathLst>
                <a:path w="10127" h="189514">
                  <a:moveTo>
                    <a:pt x="10126" y="0"/>
                  </a:moveTo>
                  <a:lnTo>
                    <a:pt x="7259" y="8868"/>
                  </a:lnTo>
                  <a:lnTo>
                    <a:pt x="5117" y="17855"/>
                  </a:lnTo>
                  <a:lnTo>
                    <a:pt x="3514" y="27851"/>
                  </a:lnTo>
                  <a:lnTo>
                    <a:pt x="2333" y="38831"/>
                  </a:lnTo>
                  <a:lnTo>
                    <a:pt x="1485" y="50643"/>
                  </a:lnTo>
                  <a:lnTo>
                    <a:pt x="887" y="63101"/>
                  </a:lnTo>
                  <a:lnTo>
                    <a:pt x="473" y="76039"/>
                  </a:lnTo>
                  <a:lnTo>
                    <a:pt x="189" y="89320"/>
                  </a:lnTo>
                  <a:lnTo>
                    <a:pt x="0" y="102837"/>
                  </a:lnTo>
                  <a:lnTo>
                    <a:pt x="42" y="116352"/>
                  </a:lnTo>
                  <a:lnTo>
                    <a:pt x="602" y="129506"/>
                  </a:lnTo>
                  <a:lnTo>
                    <a:pt x="1792" y="142118"/>
                  </a:lnTo>
                  <a:lnTo>
                    <a:pt x="3413" y="153746"/>
                  </a:lnTo>
                  <a:lnTo>
                    <a:pt x="5209" y="164735"/>
                  </a:lnTo>
                  <a:lnTo>
                    <a:pt x="7338" y="176051"/>
                  </a:lnTo>
                  <a:lnTo>
                    <a:pt x="10126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05450" y="431668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95901" y="0"/>
                  </a:lnTo>
                  <a:lnTo>
                    <a:pt x="181990" y="0"/>
                  </a:lnTo>
                  <a:lnTo>
                    <a:pt x="167497" y="5"/>
                  </a:lnTo>
                  <a:lnTo>
                    <a:pt x="152468" y="177"/>
                  </a:lnTo>
                  <a:lnTo>
                    <a:pt x="137292" y="826"/>
                  </a:lnTo>
                  <a:lnTo>
                    <a:pt x="122225" y="2074"/>
                  </a:lnTo>
                  <a:lnTo>
                    <a:pt x="107360" y="3727"/>
                  </a:lnTo>
                  <a:lnTo>
                    <a:pt x="92700" y="5375"/>
                  </a:lnTo>
                  <a:lnTo>
                    <a:pt x="78222" y="6783"/>
                  </a:lnTo>
                  <a:lnTo>
                    <a:pt x="64105" y="8080"/>
                  </a:lnTo>
                  <a:lnTo>
                    <a:pt x="49147" y="9909"/>
                  </a:lnTo>
                  <a:lnTo>
                    <a:pt x="29797" y="1354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94963" y="558010"/>
              <a:ext cx="1" cy="221099"/>
            </a:xfrm>
            <a:custGeom>
              <a:avLst/>
              <a:gdLst/>
              <a:ahLst/>
              <a:cxnLst/>
              <a:rect l="0" t="0" r="0" b="0"/>
              <a:pathLst>
                <a:path w="1" h="221099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1"/>
                  </a:lnTo>
                  <a:lnTo>
                    <a:pt x="0" y="50310"/>
                  </a:lnTo>
                  <a:lnTo>
                    <a:pt x="0" y="64638"/>
                  </a:lnTo>
                  <a:lnTo>
                    <a:pt x="0" y="79107"/>
                  </a:lnTo>
                  <a:lnTo>
                    <a:pt x="0" y="93557"/>
                  </a:lnTo>
                  <a:lnTo>
                    <a:pt x="0" y="107933"/>
                  </a:lnTo>
                  <a:lnTo>
                    <a:pt x="0" y="122227"/>
                  </a:lnTo>
                  <a:lnTo>
                    <a:pt x="0" y="136452"/>
                  </a:lnTo>
                  <a:lnTo>
                    <a:pt x="0" y="150622"/>
                  </a:lnTo>
                  <a:lnTo>
                    <a:pt x="0" y="164733"/>
                  </a:lnTo>
                  <a:lnTo>
                    <a:pt x="0" y="178192"/>
                  </a:lnTo>
                  <a:lnTo>
                    <a:pt x="0" y="191142"/>
                  </a:lnTo>
                  <a:lnTo>
                    <a:pt x="0" y="204720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984899" y="610652"/>
              <a:ext cx="110065" cy="82736"/>
            </a:xfrm>
            <a:custGeom>
              <a:avLst/>
              <a:gdLst/>
              <a:ahLst/>
              <a:cxnLst/>
              <a:rect l="0" t="0" r="0" b="0"/>
              <a:pathLst>
                <a:path w="110065" h="82736">
                  <a:moveTo>
                    <a:pt x="110064" y="42114"/>
                  </a:moveTo>
                  <a:lnTo>
                    <a:pt x="101263" y="47915"/>
                  </a:lnTo>
                  <a:lnTo>
                    <a:pt x="92916" y="52839"/>
                  </a:lnTo>
                  <a:lnTo>
                    <a:pt x="84218" y="57342"/>
                  </a:lnTo>
                  <a:lnTo>
                    <a:pt x="75097" y="61563"/>
                  </a:lnTo>
                  <a:lnTo>
                    <a:pt x="65602" y="65576"/>
                  </a:lnTo>
                  <a:lnTo>
                    <a:pt x="55810" y="69438"/>
                  </a:lnTo>
                  <a:lnTo>
                    <a:pt x="45796" y="73190"/>
                  </a:lnTo>
                  <a:lnTo>
                    <a:pt x="35622" y="76865"/>
                  </a:lnTo>
                  <a:lnTo>
                    <a:pt x="25343" y="80453"/>
                  </a:lnTo>
                  <a:lnTo>
                    <a:pt x="15298" y="82735"/>
                  </a:lnTo>
                  <a:lnTo>
                    <a:pt x="6939" y="82076"/>
                  </a:lnTo>
                  <a:lnTo>
                    <a:pt x="1848" y="78708"/>
                  </a:lnTo>
                  <a:lnTo>
                    <a:pt x="0" y="73243"/>
                  </a:lnTo>
                  <a:lnTo>
                    <a:pt x="741" y="66234"/>
                  </a:lnTo>
                  <a:lnTo>
                    <a:pt x="3083" y="58005"/>
                  </a:lnTo>
                  <a:lnTo>
                    <a:pt x="6075" y="47540"/>
                  </a:lnTo>
                  <a:lnTo>
                    <a:pt x="9963" y="30577"/>
                  </a:lnTo>
                  <a:lnTo>
                    <a:pt x="1530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1421347" y="180214"/>
            <a:ext cx="1042322" cy="640618"/>
            <a:chOff x="1421347" y="180214"/>
            <a:chExt cx="1042322" cy="640618"/>
          </a:xfrm>
        </p:grpSpPr>
        <p:sp>
          <p:nvSpPr>
            <p:cNvPr id="8" name="Freeform 7"/>
            <p:cNvSpPr/>
            <p:nvPr/>
          </p:nvSpPr>
          <p:spPr>
            <a:xfrm>
              <a:off x="1547689" y="442196"/>
              <a:ext cx="10529" cy="189514"/>
            </a:xfrm>
            <a:custGeom>
              <a:avLst/>
              <a:gdLst/>
              <a:ahLst/>
              <a:cxnLst/>
              <a:rect l="0" t="0" r="0" b="0"/>
              <a:pathLst>
                <a:path w="10529" h="189514">
                  <a:moveTo>
                    <a:pt x="10528" y="0"/>
                  </a:moveTo>
                  <a:lnTo>
                    <a:pt x="7661" y="8936"/>
                  </a:lnTo>
                  <a:lnTo>
                    <a:pt x="5519" y="18563"/>
                  </a:lnTo>
                  <a:lnTo>
                    <a:pt x="3916" y="29855"/>
                  </a:lnTo>
                  <a:lnTo>
                    <a:pt x="2736" y="42695"/>
                  </a:lnTo>
                  <a:lnTo>
                    <a:pt x="1887" y="56823"/>
                  </a:lnTo>
                  <a:lnTo>
                    <a:pt x="1290" y="71943"/>
                  </a:lnTo>
                  <a:lnTo>
                    <a:pt x="875" y="87632"/>
                  </a:lnTo>
                  <a:lnTo>
                    <a:pt x="591" y="103372"/>
                  </a:lnTo>
                  <a:lnTo>
                    <a:pt x="398" y="118862"/>
                  </a:lnTo>
                  <a:lnTo>
                    <a:pt x="267" y="133610"/>
                  </a:lnTo>
                  <a:lnTo>
                    <a:pt x="164" y="148389"/>
                  </a:lnTo>
                  <a:lnTo>
                    <a:pt x="80" y="165611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421347" y="558010"/>
              <a:ext cx="210571" cy="10529"/>
            </a:xfrm>
            <a:custGeom>
              <a:avLst/>
              <a:gdLst/>
              <a:ahLst/>
              <a:cxnLst/>
              <a:rect l="0" t="0" r="0" b="0"/>
              <a:pathLst>
                <a:path w="210571" h="10529">
                  <a:moveTo>
                    <a:pt x="210570" y="10528"/>
                  </a:moveTo>
                  <a:lnTo>
                    <a:pt x="195968" y="7662"/>
                  </a:lnTo>
                  <a:lnTo>
                    <a:pt x="182697" y="5520"/>
                  </a:lnTo>
                  <a:lnTo>
                    <a:pt x="169491" y="3917"/>
                  </a:lnTo>
                  <a:lnTo>
                    <a:pt x="155976" y="2736"/>
                  </a:lnTo>
                  <a:lnTo>
                    <a:pt x="141819" y="1887"/>
                  </a:lnTo>
                  <a:lnTo>
                    <a:pt x="126913" y="1290"/>
                  </a:lnTo>
                  <a:lnTo>
                    <a:pt x="111321" y="876"/>
                  </a:lnTo>
                  <a:lnTo>
                    <a:pt x="95175" y="591"/>
                  </a:lnTo>
                  <a:lnTo>
                    <a:pt x="78629" y="398"/>
                  </a:lnTo>
                  <a:lnTo>
                    <a:pt x="62363" y="267"/>
                  </a:lnTo>
                  <a:lnTo>
                    <a:pt x="45877" y="164"/>
                  </a:lnTo>
                  <a:lnTo>
                    <a:pt x="26605" y="8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968327" y="263212"/>
              <a:ext cx="295300" cy="468265"/>
            </a:xfrm>
            <a:custGeom>
              <a:avLst/>
              <a:gdLst/>
              <a:ahLst/>
              <a:cxnLst/>
              <a:rect l="0" t="0" r="0" b="0"/>
              <a:pathLst>
                <a:path w="295300" h="468265">
                  <a:moveTo>
                    <a:pt x="32087" y="0"/>
                  </a:moveTo>
                  <a:lnTo>
                    <a:pt x="29220" y="8868"/>
                  </a:lnTo>
                  <a:lnTo>
                    <a:pt x="27078" y="17855"/>
                  </a:lnTo>
                  <a:lnTo>
                    <a:pt x="25475" y="27855"/>
                  </a:lnTo>
                  <a:lnTo>
                    <a:pt x="24295" y="39009"/>
                  </a:lnTo>
                  <a:lnTo>
                    <a:pt x="23446" y="51468"/>
                  </a:lnTo>
                  <a:lnTo>
                    <a:pt x="22844" y="65171"/>
                  </a:lnTo>
                  <a:lnTo>
                    <a:pt x="22257" y="79588"/>
                  </a:lnTo>
                  <a:lnTo>
                    <a:pt x="21324" y="93869"/>
                  </a:lnTo>
                  <a:lnTo>
                    <a:pt x="19875" y="107453"/>
                  </a:lnTo>
                  <a:lnTo>
                    <a:pt x="17834" y="117150"/>
                  </a:lnTo>
                  <a:lnTo>
                    <a:pt x="15777" y="119323"/>
                  </a:lnTo>
                  <a:lnTo>
                    <a:pt x="14756" y="115541"/>
                  </a:lnTo>
                  <a:lnTo>
                    <a:pt x="14929" y="107929"/>
                  </a:lnTo>
                  <a:lnTo>
                    <a:pt x="16082" y="98109"/>
                  </a:lnTo>
                  <a:lnTo>
                    <a:pt x="17962" y="87294"/>
                  </a:lnTo>
                  <a:lnTo>
                    <a:pt x="20366" y="76168"/>
                  </a:lnTo>
                  <a:lnTo>
                    <a:pt x="23465" y="65200"/>
                  </a:lnTo>
                  <a:lnTo>
                    <a:pt x="27760" y="54806"/>
                  </a:lnTo>
                  <a:lnTo>
                    <a:pt x="33437" y="45149"/>
                  </a:lnTo>
                  <a:lnTo>
                    <a:pt x="40539" y="36676"/>
                  </a:lnTo>
                  <a:lnTo>
                    <a:pt x="49136" y="30183"/>
                  </a:lnTo>
                  <a:lnTo>
                    <a:pt x="59098" y="25936"/>
                  </a:lnTo>
                  <a:lnTo>
                    <a:pt x="69855" y="24050"/>
                  </a:lnTo>
                  <a:lnTo>
                    <a:pt x="80527" y="24745"/>
                  </a:lnTo>
                  <a:lnTo>
                    <a:pt x="90623" y="27884"/>
                  </a:lnTo>
                  <a:lnTo>
                    <a:pt x="100026" y="33227"/>
                  </a:lnTo>
                  <a:lnTo>
                    <a:pt x="108801" y="40616"/>
                  </a:lnTo>
                  <a:lnTo>
                    <a:pt x="117070" y="49767"/>
                  </a:lnTo>
                  <a:lnTo>
                    <a:pt x="124793" y="60314"/>
                  </a:lnTo>
                  <a:lnTo>
                    <a:pt x="131768" y="71908"/>
                  </a:lnTo>
                  <a:lnTo>
                    <a:pt x="137947" y="84255"/>
                  </a:lnTo>
                  <a:lnTo>
                    <a:pt x="143421" y="96967"/>
                  </a:lnTo>
                  <a:lnTo>
                    <a:pt x="148333" y="109575"/>
                  </a:lnTo>
                  <a:lnTo>
                    <a:pt x="152823" y="121840"/>
                  </a:lnTo>
                  <a:lnTo>
                    <a:pt x="157009" y="134042"/>
                  </a:lnTo>
                  <a:lnTo>
                    <a:pt x="160981" y="146841"/>
                  </a:lnTo>
                  <a:lnTo>
                    <a:pt x="164800" y="160574"/>
                  </a:lnTo>
                  <a:lnTo>
                    <a:pt x="168348" y="175411"/>
                  </a:lnTo>
                  <a:lnTo>
                    <a:pt x="171352" y="191514"/>
                  </a:lnTo>
                  <a:lnTo>
                    <a:pt x="173700" y="208826"/>
                  </a:lnTo>
                  <a:lnTo>
                    <a:pt x="175275" y="226826"/>
                  </a:lnTo>
                  <a:lnTo>
                    <a:pt x="175882" y="244667"/>
                  </a:lnTo>
                  <a:lnTo>
                    <a:pt x="175512" y="261883"/>
                  </a:lnTo>
                  <a:lnTo>
                    <a:pt x="174297" y="278373"/>
                  </a:lnTo>
                  <a:lnTo>
                    <a:pt x="172418" y="294212"/>
                  </a:lnTo>
                  <a:lnTo>
                    <a:pt x="170045" y="309534"/>
                  </a:lnTo>
                  <a:lnTo>
                    <a:pt x="167319" y="324469"/>
                  </a:lnTo>
                  <a:lnTo>
                    <a:pt x="164344" y="339126"/>
                  </a:lnTo>
                  <a:lnTo>
                    <a:pt x="161187" y="353581"/>
                  </a:lnTo>
                  <a:lnTo>
                    <a:pt x="157576" y="367733"/>
                  </a:lnTo>
                  <a:lnTo>
                    <a:pt x="152935" y="381316"/>
                  </a:lnTo>
                  <a:lnTo>
                    <a:pt x="147034" y="394226"/>
                  </a:lnTo>
                  <a:lnTo>
                    <a:pt x="140120" y="406353"/>
                  </a:lnTo>
                  <a:lnTo>
                    <a:pt x="132715" y="417505"/>
                  </a:lnTo>
                  <a:lnTo>
                    <a:pt x="125176" y="427668"/>
                  </a:lnTo>
                  <a:lnTo>
                    <a:pt x="117504" y="436816"/>
                  </a:lnTo>
                  <a:lnTo>
                    <a:pt x="109448" y="444822"/>
                  </a:lnTo>
                  <a:lnTo>
                    <a:pt x="100879" y="451723"/>
                  </a:lnTo>
                  <a:lnTo>
                    <a:pt x="91649" y="457529"/>
                  </a:lnTo>
                  <a:lnTo>
                    <a:pt x="81536" y="462139"/>
                  </a:lnTo>
                  <a:lnTo>
                    <a:pt x="70513" y="465603"/>
                  </a:lnTo>
                  <a:lnTo>
                    <a:pt x="59025" y="467777"/>
                  </a:lnTo>
                  <a:lnTo>
                    <a:pt x="47853" y="468264"/>
                  </a:lnTo>
                  <a:lnTo>
                    <a:pt x="37422" y="466992"/>
                  </a:lnTo>
                  <a:lnTo>
                    <a:pt x="27963" y="464020"/>
                  </a:lnTo>
                  <a:lnTo>
                    <a:pt x="19682" y="459358"/>
                  </a:lnTo>
                  <a:lnTo>
                    <a:pt x="12568" y="453186"/>
                  </a:lnTo>
                  <a:lnTo>
                    <a:pt x="6774" y="445789"/>
                  </a:lnTo>
                  <a:lnTo>
                    <a:pt x="2697" y="437461"/>
                  </a:lnTo>
                  <a:lnTo>
                    <a:pt x="405" y="428461"/>
                  </a:lnTo>
                  <a:lnTo>
                    <a:pt x="0" y="419149"/>
                  </a:lnTo>
                  <a:lnTo>
                    <a:pt x="1772" y="409978"/>
                  </a:lnTo>
                  <a:lnTo>
                    <a:pt x="5674" y="401192"/>
                  </a:lnTo>
                  <a:lnTo>
                    <a:pt x="11547" y="393158"/>
                  </a:lnTo>
                  <a:lnTo>
                    <a:pt x="19301" y="386439"/>
                  </a:lnTo>
                  <a:lnTo>
                    <a:pt x="28694" y="381223"/>
                  </a:lnTo>
                  <a:lnTo>
                    <a:pt x="39237" y="377535"/>
                  </a:lnTo>
                  <a:lnTo>
                    <a:pt x="50297" y="375417"/>
                  </a:lnTo>
                  <a:lnTo>
                    <a:pt x="61471" y="374731"/>
                  </a:lnTo>
                  <a:lnTo>
                    <a:pt x="72582" y="375217"/>
                  </a:lnTo>
                  <a:lnTo>
                    <a:pt x="83575" y="376598"/>
                  </a:lnTo>
                  <a:lnTo>
                    <a:pt x="94451" y="378636"/>
                  </a:lnTo>
                  <a:lnTo>
                    <a:pt x="105230" y="381307"/>
                  </a:lnTo>
                  <a:lnTo>
                    <a:pt x="115935" y="384777"/>
                  </a:lnTo>
                  <a:lnTo>
                    <a:pt x="126595" y="389065"/>
                  </a:lnTo>
                  <a:lnTo>
                    <a:pt x="137553" y="393741"/>
                  </a:lnTo>
                  <a:lnTo>
                    <a:pt x="149435" y="398040"/>
                  </a:lnTo>
                  <a:lnTo>
                    <a:pt x="162499" y="401548"/>
                  </a:lnTo>
                  <a:lnTo>
                    <a:pt x="176359" y="403885"/>
                  </a:lnTo>
                  <a:lnTo>
                    <a:pt x="190201" y="404546"/>
                  </a:lnTo>
                  <a:lnTo>
                    <a:pt x="203547" y="403433"/>
                  </a:lnTo>
                  <a:lnTo>
                    <a:pt x="216269" y="400923"/>
                  </a:lnTo>
                  <a:lnTo>
                    <a:pt x="228419" y="397644"/>
                  </a:lnTo>
                  <a:lnTo>
                    <a:pt x="240098" y="394034"/>
                  </a:lnTo>
                  <a:lnTo>
                    <a:pt x="251160" y="390087"/>
                  </a:lnTo>
                  <a:lnTo>
                    <a:pt x="262386" y="384843"/>
                  </a:lnTo>
                  <a:lnTo>
                    <a:pt x="275883" y="375612"/>
                  </a:lnTo>
                  <a:lnTo>
                    <a:pt x="295299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316269" y="180214"/>
              <a:ext cx="122922" cy="219869"/>
            </a:xfrm>
            <a:custGeom>
              <a:avLst/>
              <a:gdLst/>
              <a:ahLst/>
              <a:cxnLst/>
              <a:rect l="0" t="0" r="0" b="0"/>
              <a:pathLst>
                <a:path w="122922" h="219869">
                  <a:moveTo>
                    <a:pt x="0" y="9298"/>
                  </a:moveTo>
                  <a:lnTo>
                    <a:pt x="8868" y="6432"/>
                  </a:lnTo>
                  <a:lnTo>
                    <a:pt x="17855" y="4290"/>
                  </a:lnTo>
                  <a:lnTo>
                    <a:pt x="27850" y="2687"/>
                  </a:lnTo>
                  <a:lnTo>
                    <a:pt x="38831" y="1506"/>
                  </a:lnTo>
                  <a:lnTo>
                    <a:pt x="50642" y="658"/>
                  </a:lnTo>
                  <a:lnTo>
                    <a:pt x="63092" y="69"/>
                  </a:lnTo>
                  <a:lnTo>
                    <a:pt x="75684" y="0"/>
                  </a:lnTo>
                  <a:lnTo>
                    <a:pt x="87668" y="1013"/>
                  </a:lnTo>
                  <a:lnTo>
                    <a:pt x="98670" y="3331"/>
                  </a:lnTo>
                  <a:lnTo>
                    <a:pt x="108189" y="7024"/>
                  </a:lnTo>
                  <a:lnTo>
                    <a:pt x="115453" y="12177"/>
                  </a:lnTo>
                  <a:lnTo>
                    <a:pt x="120256" y="18687"/>
                  </a:lnTo>
                  <a:lnTo>
                    <a:pt x="122701" y="26483"/>
                  </a:lnTo>
                  <a:lnTo>
                    <a:pt x="122921" y="35610"/>
                  </a:lnTo>
                  <a:lnTo>
                    <a:pt x="121222" y="45960"/>
                  </a:lnTo>
                  <a:lnTo>
                    <a:pt x="118001" y="56993"/>
                  </a:lnTo>
                  <a:lnTo>
                    <a:pt x="113639" y="67858"/>
                  </a:lnTo>
                  <a:lnTo>
                    <a:pt x="108459" y="78091"/>
                  </a:lnTo>
                  <a:lnTo>
                    <a:pt x="102866" y="87757"/>
                  </a:lnTo>
                  <a:lnTo>
                    <a:pt x="97347" y="97242"/>
                  </a:lnTo>
                  <a:lnTo>
                    <a:pt x="92155" y="106809"/>
                  </a:lnTo>
                  <a:lnTo>
                    <a:pt x="87348" y="116558"/>
                  </a:lnTo>
                  <a:lnTo>
                    <a:pt x="82885" y="126497"/>
                  </a:lnTo>
                  <a:lnTo>
                    <a:pt x="78696" y="136598"/>
                  </a:lnTo>
                  <a:lnTo>
                    <a:pt x="74712" y="146824"/>
                  </a:lnTo>
                  <a:lnTo>
                    <a:pt x="70876" y="157142"/>
                  </a:lnTo>
                  <a:lnTo>
                    <a:pt x="67147" y="167517"/>
                  </a:lnTo>
                  <a:lnTo>
                    <a:pt x="63647" y="177667"/>
                  </a:lnTo>
                  <a:lnTo>
                    <a:pt x="60303" y="188166"/>
                  </a:lnTo>
                  <a:lnTo>
                    <a:pt x="56821" y="201054"/>
                  </a:lnTo>
                  <a:lnTo>
                    <a:pt x="52642" y="2198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253098" y="484310"/>
              <a:ext cx="210571" cy="31587"/>
            </a:xfrm>
            <a:custGeom>
              <a:avLst/>
              <a:gdLst/>
              <a:ahLst/>
              <a:cxnLst/>
              <a:rect l="0" t="0" r="0" b="0"/>
              <a:pathLst>
                <a:path w="210571" h="31587">
                  <a:moveTo>
                    <a:pt x="210570" y="31586"/>
                  </a:moveTo>
                  <a:lnTo>
                    <a:pt x="201635" y="28652"/>
                  </a:lnTo>
                  <a:lnTo>
                    <a:pt x="192007" y="25870"/>
                  </a:lnTo>
                  <a:lnTo>
                    <a:pt x="180716" y="22975"/>
                  </a:lnTo>
                  <a:lnTo>
                    <a:pt x="167875" y="20107"/>
                  </a:lnTo>
                  <a:lnTo>
                    <a:pt x="153747" y="17591"/>
                  </a:lnTo>
                  <a:lnTo>
                    <a:pt x="138631" y="15575"/>
                  </a:lnTo>
                  <a:lnTo>
                    <a:pt x="123116" y="13890"/>
                  </a:lnTo>
                  <a:lnTo>
                    <a:pt x="108024" y="12147"/>
                  </a:lnTo>
                  <a:lnTo>
                    <a:pt x="93769" y="10126"/>
                  </a:lnTo>
                  <a:lnTo>
                    <a:pt x="80235" y="7936"/>
                  </a:lnTo>
                  <a:lnTo>
                    <a:pt x="66994" y="5920"/>
                  </a:lnTo>
                  <a:lnTo>
                    <a:pt x="53766" y="4267"/>
                  </a:lnTo>
                  <a:lnTo>
                    <a:pt x="41037" y="3002"/>
                  </a:lnTo>
                  <a:lnTo>
                    <a:pt x="28722" y="1941"/>
                  </a:lnTo>
                  <a:lnTo>
                    <a:pt x="15735" y="99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286649" y="557663"/>
              <a:ext cx="145434" cy="263169"/>
            </a:xfrm>
            <a:custGeom>
              <a:avLst/>
              <a:gdLst/>
              <a:ahLst/>
              <a:cxnLst/>
              <a:rect l="0" t="0" r="0" b="0"/>
              <a:pathLst>
                <a:path w="145434" h="263169">
                  <a:moveTo>
                    <a:pt x="134905" y="52989"/>
                  </a:moveTo>
                  <a:lnTo>
                    <a:pt x="129038" y="58857"/>
                  </a:lnTo>
                  <a:lnTo>
                    <a:pt x="123473" y="64421"/>
                  </a:lnTo>
                  <a:lnTo>
                    <a:pt x="117674" y="70225"/>
                  </a:lnTo>
                  <a:lnTo>
                    <a:pt x="111593" y="76479"/>
                  </a:lnTo>
                  <a:lnTo>
                    <a:pt x="105263" y="83457"/>
                  </a:lnTo>
                  <a:lnTo>
                    <a:pt x="98740" y="91238"/>
                  </a:lnTo>
                  <a:lnTo>
                    <a:pt x="92237" y="99740"/>
                  </a:lnTo>
                  <a:lnTo>
                    <a:pt x="86102" y="108819"/>
                  </a:lnTo>
                  <a:lnTo>
                    <a:pt x="80498" y="118332"/>
                  </a:lnTo>
                  <a:lnTo>
                    <a:pt x="75414" y="128160"/>
                  </a:lnTo>
                  <a:lnTo>
                    <a:pt x="70766" y="138210"/>
                  </a:lnTo>
                  <a:lnTo>
                    <a:pt x="66457" y="148418"/>
                  </a:lnTo>
                  <a:lnTo>
                    <a:pt x="62562" y="158899"/>
                  </a:lnTo>
                  <a:lnTo>
                    <a:pt x="59319" y="169928"/>
                  </a:lnTo>
                  <a:lnTo>
                    <a:pt x="56806" y="181606"/>
                  </a:lnTo>
                  <a:lnTo>
                    <a:pt x="55119" y="193721"/>
                  </a:lnTo>
                  <a:lnTo>
                    <a:pt x="54436" y="205853"/>
                  </a:lnTo>
                  <a:lnTo>
                    <a:pt x="54765" y="217745"/>
                  </a:lnTo>
                  <a:lnTo>
                    <a:pt x="56291" y="229001"/>
                  </a:lnTo>
                  <a:lnTo>
                    <a:pt x="59443" y="239028"/>
                  </a:lnTo>
                  <a:lnTo>
                    <a:pt x="64306" y="247610"/>
                  </a:lnTo>
                  <a:lnTo>
                    <a:pt x="70674" y="254541"/>
                  </a:lnTo>
                  <a:lnTo>
                    <a:pt x="78235" y="259455"/>
                  </a:lnTo>
                  <a:lnTo>
                    <a:pt x="86685" y="262345"/>
                  </a:lnTo>
                  <a:lnTo>
                    <a:pt x="95611" y="263168"/>
                  </a:lnTo>
                  <a:lnTo>
                    <a:pt x="104514" y="261684"/>
                  </a:lnTo>
                  <a:lnTo>
                    <a:pt x="113118" y="257980"/>
                  </a:lnTo>
                  <a:lnTo>
                    <a:pt x="121028" y="252240"/>
                  </a:lnTo>
                  <a:lnTo>
                    <a:pt x="127663" y="244576"/>
                  </a:lnTo>
                  <a:lnTo>
                    <a:pt x="132822" y="235243"/>
                  </a:lnTo>
                  <a:lnTo>
                    <a:pt x="136473" y="224741"/>
                  </a:lnTo>
                  <a:lnTo>
                    <a:pt x="138565" y="213709"/>
                  </a:lnTo>
                  <a:lnTo>
                    <a:pt x="139229" y="202558"/>
                  </a:lnTo>
                  <a:lnTo>
                    <a:pt x="138559" y="191632"/>
                  </a:lnTo>
                  <a:lnTo>
                    <a:pt x="136522" y="181295"/>
                  </a:lnTo>
                  <a:lnTo>
                    <a:pt x="133230" y="171678"/>
                  </a:lnTo>
                  <a:lnTo>
                    <a:pt x="128903" y="162728"/>
                  </a:lnTo>
                  <a:lnTo>
                    <a:pt x="123783" y="154322"/>
                  </a:lnTo>
                  <a:lnTo>
                    <a:pt x="118077" y="146333"/>
                  </a:lnTo>
                  <a:lnTo>
                    <a:pt x="111789" y="138813"/>
                  </a:lnTo>
                  <a:lnTo>
                    <a:pt x="104737" y="131981"/>
                  </a:lnTo>
                  <a:lnTo>
                    <a:pt x="96876" y="125898"/>
                  </a:lnTo>
                  <a:lnTo>
                    <a:pt x="88139" y="120320"/>
                  </a:lnTo>
                  <a:lnTo>
                    <a:pt x="78364" y="114806"/>
                  </a:lnTo>
                  <a:lnTo>
                    <a:pt x="67571" y="109094"/>
                  </a:lnTo>
                  <a:lnTo>
                    <a:pt x="56239" y="103104"/>
                  </a:lnTo>
                  <a:lnTo>
                    <a:pt x="45172" y="96850"/>
                  </a:lnTo>
                  <a:lnTo>
                    <a:pt x="34812" y="90375"/>
                  </a:lnTo>
                  <a:lnTo>
                    <a:pt x="25400" y="83569"/>
                  </a:lnTo>
                  <a:lnTo>
                    <a:pt x="17151" y="76169"/>
                  </a:lnTo>
                  <a:lnTo>
                    <a:pt x="10063" y="68079"/>
                  </a:lnTo>
                  <a:lnTo>
                    <a:pt x="4456" y="59359"/>
                  </a:lnTo>
                  <a:lnTo>
                    <a:pt x="1037" y="50127"/>
                  </a:lnTo>
                  <a:lnTo>
                    <a:pt x="0" y="40517"/>
                  </a:lnTo>
                  <a:lnTo>
                    <a:pt x="1252" y="30964"/>
                  </a:lnTo>
                  <a:lnTo>
                    <a:pt x="4675" y="22162"/>
                  </a:lnTo>
                  <a:lnTo>
                    <a:pt x="9977" y="14442"/>
                  </a:lnTo>
                  <a:lnTo>
                    <a:pt x="16771" y="8108"/>
                  </a:lnTo>
                  <a:lnTo>
                    <a:pt x="24685" y="3602"/>
                  </a:lnTo>
                  <a:lnTo>
                    <a:pt x="33409" y="981"/>
                  </a:lnTo>
                  <a:lnTo>
                    <a:pt x="42704" y="0"/>
                  </a:lnTo>
                  <a:lnTo>
                    <a:pt x="52396" y="314"/>
                  </a:lnTo>
                  <a:lnTo>
                    <a:pt x="62358" y="1597"/>
                  </a:lnTo>
                  <a:lnTo>
                    <a:pt x="72506" y="3742"/>
                  </a:lnTo>
                  <a:lnTo>
                    <a:pt x="82779" y="6851"/>
                  </a:lnTo>
                  <a:lnTo>
                    <a:pt x="93127" y="10898"/>
                  </a:lnTo>
                  <a:lnTo>
                    <a:pt x="103261" y="15629"/>
                  </a:lnTo>
                  <a:lnTo>
                    <a:pt x="113748" y="21206"/>
                  </a:lnTo>
                  <a:lnTo>
                    <a:pt x="126627" y="29236"/>
                  </a:lnTo>
                  <a:lnTo>
                    <a:pt x="145433" y="4246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463253" y="1625989"/>
            <a:ext cx="2358385" cy="785038"/>
            <a:chOff x="463253" y="1625989"/>
            <a:chExt cx="2358385" cy="785038"/>
          </a:xfrm>
        </p:grpSpPr>
        <p:sp>
          <p:nvSpPr>
            <p:cNvPr id="15" name="Freeform 14"/>
            <p:cNvSpPr/>
            <p:nvPr/>
          </p:nvSpPr>
          <p:spPr>
            <a:xfrm>
              <a:off x="463253" y="1895129"/>
              <a:ext cx="10530" cy="515898"/>
            </a:xfrm>
            <a:custGeom>
              <a:avLst/>
              <a:gdLst/>
              <a:ahLst/>
              <a:cxnLst/>
              <a:rect l="0" t="0" r="0" b="0"/>
              <a:pathLst>
                <a:path w="10530" h="515898">
                  <a:moveTo>
                    <a:pt x="10529" y="0"/>
                  </a:moveTo>
                  <a:lnTo>
                    <a:pt x="10529" y="11869"/>
                  </a:lnTo>
                  <a:lnTo>
                    <a:pt x="10529" y="24279"/>
                  </a:lnTo>
                  <a:lnTo>
                    <a:pt x="10529" y="38461"/>
                  </a:lnTo>
                  <a:lnTo>
                    <a:pt x="10529" y="53996"/>
                  </a:lnTo>
                  <a:lnTo>
                    <a:pt x="10529" y="69992"/>
                  </a:lnTo>
                  <a:lnTo>
                    <a:pt x="10529" y="85879"/>
                  </a:lnTo>
                  <a:lnTo>
                    <a:pt x="10529" y="101600"/>
                  </a:lnTo>
                  <a:lnTo>
                    <a:pt x="10529" y="117435"/>
                  </a:lnTo>
                  <a:lnTo>
                    <a:pt x="10529" y="133558"/>
                  </a:lnTo>
                  <a:lnTo>
                    <a:pt x="10529" y="149840"/>
                  </a:lnTo>
                  <a:lnTo>
                    <a:pt x="10529" y="165938"/>
                  </a:lnTo>
                  <a:lnTo>
                    <a:pt x="10524" y="181667"/>
                  </a:lnTo>
                  <a:lnTo>
                    <a:pt x="10352" y="197164"/>
                  </a:lnTo>
                  <a:lnTo>
                    <a:pt x="9703" y="212788"/>
                  </a:lnTo>
                  <a:lnTo>
                    <a:pt x="8455" y="228741"/>
                  </a:lnTo>
                  <a:lnTo>
                    <a:pt x="6802" y="244896"/>
                  </a:lnTo>
                  <a:lnTo>
                    <a:pt x="5154" y="260902"/>
                  </a:lnTo>
                  <a:lnTo>
                    <a:pt x="3755" y="276565"/>
                  </a:lnTo>
                  <a:lnTo>
                    <a:pt x="2835" y="292016"/>
                  </a:lnTo>
                  <a:lnTo>
                    <a:pt x="2676" y="307610"/>
                  </a:lnTo>
                  <a:lnTo>
                    <a:pt x="3342" y="323541"/>
                  </a:lnTo>
                  <a:lnTo>
                    <a:pt x="4417" y="339682"/>
                  </a:lnTo>
                  <a:lnTo>
                    <a:pt x="5137" y="355678"/>
                  </a:lnTo>
                  <a:lnTo>
                    <a:pt x="5100" y="371339"/>
                  </a:lnTo>
                  <a:lnTo>
                    <a:pt x="4410" y="386959"/>
                  </a:lnTo>
                  <a:lnTo>
                    <a:pt x="3482" y="403198"/>
                  </a:lnTo>
                  <a:lnTo>
                    <a:pt x="2599" y="420367"/>
                  </a:lnTo>
                  <a:lnTo>
                    <a:pt x="1870" y="437938"/>
                  </a:lnTo>
                  <a:lnTo>
                    <a:pt x="1235" y="456652"/>
                  </a:lnTo>
                  <a:lnTo>
                    <a:pt x="644" y="480394"/>
                  </a:lnTo>
                  <a:lnTo>
                    <a:pt x="0" y="5158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758051" y="1905658"/>
              <a:ext cx="31587" cy="463254"/>
            </a:xfrm>
            <a:custGeom>
              <a:avLst/>
              <a:gdLst/>
              <a:ahLst/>
              <a:cxnLst/>
              <a:rect l="0" t="0" r="0" b="0"/>
              <a:pathLst>
                <a:path w="31587" h="463254">
                  <a:moveTo>
                    <a:pt x="31586" y="0"/>
                  </a:moveTo>
                  <a:lnTo>
                    <a:pt x="28652" y="8935"/>
                  </a:lnTo>
                  <a:lnTo>
                    <a:pt x="25870" y="18562"/>
                  </a:lnTo>
                  <a:lnTo>
                    <a:pt x="22975" y="29849"/>
                  </a:lnTo>
                  <a:lnTo>
                    <a:pt x="20107" y="42517"/>
                  </a:lnTo>
                  <a:lnTo>
                    <a:pt x="17591" y="55996"/>
                  </a:lnTo>
                  <a:lnTo>
                    <a:pt x="15580" y="69868"/>
                  </a:lnTo>
                  <a:lnTo>
                    <a:pt x="14067" y="83904"/>
                  </a:lnTo>
                  <a:lnTo>
                    <a:pt x="12973" y="97995"/>
                  </a:lnTo>
                  <a:lnTo>
                    <a:pt x="12200" y="112110"/>
                  </a:lnTo>
                  <a:lnTo>
                    <a:pt x="11664" y="126723"/>
                  </a:lnTo>
                  <a:lnTo>
                    <a:pt x="11295" y="142749"/>
                  </a:lnTo>
                  <a:lnTo>
                    <a:pt x="11045" y="160580"/>
                  </a:lnTo>
                  <a:lnTo>
                    <a:pt x="10875" y="180118"/>
                  </a:lnTo>
                  <a:lnTo>
                    <a:pt x="10761" y="201062"/>
                  </a:lnTo>
                  <a:lnTo>
                    <a:pt x="10684" y="223070"/>
                  </a:lnTo>
                  <a:lnTo>
                    <a:pt x="10633" y="245525"/>
                  </a:lnTo>
                  <a:lnTo>
                    <a:pt x="10598" y="267585"/>
                  </a:lnTo>
                  <a:lnTo>
                    <a:pt x="10571" y="288813"/>
                  </a:lnTo>
                  <a:lnTo>
                    <a:pt x="10382" y="308826"/>
                  </a:lnTo>
                  <a:lnTo>
                    <a:pt x="9724" y="327128"/>
                  </a:lnTo>
                  <a:lnTo>
                    <a:pt x="8468" y="343629"/>
                  </a:lnTo>
                  <a:lnTo>
                    <a:pt x="6811" y="358712"/>
                  </a:lnTo>
                  <a:lnTo>
                    <a:pt x="5160" y="373012"/>
                  </a:lnTo>
                  <a:lnTo>
                    <a:pt x="3755" y="386967"/>
                  </a:lnTo>
                  <a:lnTo>
                    <a:pt x="2658" y="400585"/>
                  </a:lnTo>
                  <a:lnTo>
                    <a:pt x="1729" y="415082"/>
                  </a:lnTo>
                  <a:lnTo>
                    <a:pt x="890" y="433976"/>
                  </a:lnTo>
                  <a:lnTo>
                    <a:pt x="0" y="4632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28649" y="1947772"/>
              <a:ext cx="118875" cy="243725"/>
            </a:xfrm>
            <a:custGeom>
              <a:avLst/>
              <a:gdLst/>
              <a:ahLst/>
              <a:cxnLst/>
              <a:rect l="0" t="0" r="0" b="0"/>
              <a:pathLst>
                <a:path w="118875" h="243725">
                  <a:moveTo>
                    <a:pt x="118874" y="189513"/>
                  </a:moveTo>
                  <a:lnTo>
                    <a:pt x="107273" y="192514"/>
                  </a:lnTo>
                  <a:lnTo>
                    <a:pt x="97424" y="195936"/>
                  </a:lnTo>
                  <a:lnTo>
                    <a:pt x="88415" y="200132"/>
                  </a:lnTo>
                  <a:lnTo>
                    <a:pt x="79800" y="205032"/>
                  </a:lnTo>
                  <a:lnTo>
                    <a:pt x="71125" y="210513"/>
                  </a:lnTo>
                  <a:lnTo>
                    <a:pt x="62148" y="216444"/>
                  </a:lnTo>
                  <a:lnTo>
                    <a:pt x="52818" y="222706"/>
                  </a:lnTo>
                  <a:lnTo>
                    <a:pt x="43171" y="229204"/>
                  </a:lnTo>
                  <a:lnTo>
                    <a:pt x="33284" y="235836"/>
                  </a:lnTo>
                  <a:lnTo>
                    <a:pt x="23713" y="241405"/>
                  </a:lnTo>
                  <a:lnTo>
                    <a:pt x="15432" y="243724"/>
                  </a:lnTo>
                  <a:lnTo>
                    <a:pt x="8874" y="241866"/>
                  </a:lnTo>
                  <a:lnTo>
                    <a:pt x="4135" y="236206"/>
                  </a:lnTo>
                  <a:lnTo>
                    <a:pt x="1239" y="227748"/>
                  </a:lnTo>
                  <a:lnTo>
                    <a:pt x="0" y="217396"/>
                  </a:lnTo>
                  <a:lnTo>
                    <a:pt x="268" y="205790"/>
                  </a:lnTo>
                  <a:lnTo>
                    <a:pt x="2026" y="193360"/>
                  </a:lnTo>
                  <a:lnTo>
                    <a:pt x="5124" y="180386"/>
                  </a:lnTo>
                  <a:lnTo>
                    <a:pt x="9149" y="167054"/>
                  </a:lnTo>
                  <a:lnTo>
                    <a:pt x="13534" y="153485"/>
                  </a:lnTo>
                  <a:lnTo>
                    <a:pt x="17924" y="139759"/>
                  </a:lnTo>
                  <a:lnTo>
                    <a:pt x="22174" y="125928"/>
                  </a:lnTo>
                  <a:lnTo>
                    <a:pt x="26255" y="112028"/>
                  </a:lnTo>
                  <a:lnTo>
                    <a:pt x="30184" y="98087"/>
                  </a:lnTo>
                  <a:lnTo>
                    <a:pt x="33993" y="84283"/>
                  </a:lnTo>
                  <a:lnTo>
                    <a:pt x="37711" y="70934"/>
                  </a:lnTo>
                  <a:lnTo>
                    <a:pt x="41359" y="58185"/>
                  </a:lnTo>
                  <a:lnTo>
                    <a:pt x="44806" y="46267"/>
                  </a:lnTo>
                  <a:lnTo>
                    <a:pt x="48109" y="34307"/>
                  </a:lnTo>
                  <a:lnTo>
                    <a:pt x="51557" y="20137"/>
                  </a:lnTo>
                  <a:lnTo>
                    <a:pt x="5570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947564" y="1737202"/>
              <a:ext cx="119201" cy="178985"/>
            </a:xfrm>
            <a:custGeom>
              <a:avLst/>
              <a:gdLst/>
              <a:ahLst/>
              <a:cxnLst/>
              <a:rect l="0" t="0" r="0" b="0"/>
              <a:pathLst>
                <a:path w="119201" h="178985">
                  <a:moveTo>
                    <a:pt x="0" y="0"/>
                  </a:moveTo>
                  <a:lnTo>
                    <a:pt x="14602" y="2933"/>
                  </a:lnTo>
                  <a:lnTo>
                    <a:pt x="27873" y="5716"/>
                  </a:lnTo>
                  <a:lnTo>
                    <a:pt x="41075" y="8615"/>
                  </a:lnTo>
                  <a:lnTo>
                    <a:pt x="54416" y="11656"/>
                  </a:lnTo>
                  <a:lnTo>
                    <a:pt x="67925" y="14821"/>
                  </a:lnTo>
                  <a:lnTo>
                    <a:pt x="81555" y="18094"/>
                  </a:lnTo>
                  <a:lnTo>
                    <a:pt x="94458" y="21777"/>
                  </a:lnTo>
                  <a:lnTo>
                    <a:pt x="105065" y="26465"/>
                  </a:lnTo>
                  <a:lnTo>
                    <a:pt x="112703" y="32396"/>
                  </a:lnTo>
                  <a:lnTo>
                    <a:pt x="117352" y="39329"/>
                  </a:lnTo>
                  <a:lnTo>
                    <a:pt x="119200" y="46746"/>
                  </a:lnTo>
                  <a:lnTo>
                    <a:pt x="118669" y="54294"/>
                  </a:lnTo>
                  <a:lnTo>
                    <a:pt x="116436" y="61971"/>
                  </a:lnTo>
                  <a:lnTo>
                    <a:pt x="113285" y="70030"/>
                  </a:lnTo>
                  <a:lnTo>
                    <a:pt x="109733" y="78593"/>
                  </a:lnTo>
                  <a:lnTo>
                    <a:pt x="105881" y="87478"/>
                  </a:lnTo>
                  <a:lnTo>
                    <a:pt x="101537" y="96296"/>
                  </a:lnTo>
                  <a:lnTo>
                    <a:pt x="96619" y="104827"/>
                  </a:lnTo>
                  <a:lnTo>
                    <a:pt x="91332" y="113184"/>
                  </a:lnTo>
                  <a:lnTo>
                    <a:pt x="86082" y="121708"/>
                  </a:lnTo>
                  <a:lnTo>
                    <a:pt x="81104" y="130582"/>
                  </a:lnTo>
                  <a:lnTo>
                    <a:pt x="76412" y="139571"/>
                  </a:lnTo>
                  <a:lnTo>
                    <a:pt x="71321" y="149090"/>
                  </a:lnTo>
                  <a:lnTo>
                    <a:pt x="64269" y="161098"/>
                  </a:lnTo>
                  <a:lnTo>
                    <a:pt x="52643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852808" y="2042528"/>
              <a:ext cx="263213" cy="31587"/>
            </a:xfrm>
            <a:custGeom>
              <a:avLst/>
              <a:gdLst/>
              <a:ahLst/>
              <a:cxnLst/>
              <a:rect l="0" t="0" r="0" b="0"/>
              <a:pathLst>
                <a:path w="263213" h="31587">
                  <a:moveTo>
                    <a:pt x="263212" y="0"/>
                  </a:moveTo>
                  <a:lnTo>
                    <a:pt x="251544" y="67"/>
                  </a:lnTo>
                  <a:lnTo>
                    <a:pt x="241056" y="707"/>
                  </a:lnTo>
                  <a:lnTo>
                    <a:pt x="230749" y="1999"/>
                  </a:lnTo>
                  <a:lnTo>
                    <a:pt x="220275" y="3686"/>
                  </a:lnTo>
                  <a:lnTo>
                    <a:pt x="209283" y="5354"/>
                  </a:lnTo>
                  <a:lnTo>
                    <a:pt x="197636" y="6767"/>
                  </a:lnTo>
                  <a:lnTo>
                    <a:pt x="185209" y="7866"/>
                  </a:lnTo>
                  <a:lnTo>
                    <a:pt x="171806" y="8676"/>
                  </a:lnTo>
                  <a:lnTo>
                    <a:pt x="157422" y="9260"/>
                  </a:lnTo>
                  <a:lnTo>
                    <a:pt x="142355" y="9839"/>
                  </a:lnTo>
                  <a:lnTo>
                    <a:pt x="127097" y="10767"/>
                  </a:lnTo>
                  <a:lnTo>
                    <a:pt x="111942" y="12211"/>
                  </a:lnTo>
                  <a:lnTo>
                    <a:pt x="96835" y="14167"/>
                  </a:lnTo>
                  <a:lnTo>
                    <a:pt x="81474" y="16551"/>
                  </a:lnTo>
                  <a:lnTo>
                    <a:pt x="65716" y="19261"/>
                  </a:lnTo>
                  <a:lnTo>
                    <a:pt x="50313" y="22058"/>
                  </a:lnTo>
                  <a:lnTo>
                    <a:pt x="35309" y="24844"/>
                  </a:lnTo>
                  <a:lnTo>
                    <a:pt x="19383" y="27861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937036" y="2210984"/>
              <a:ext cx="1" cy="147400"/>
            </a:xfrm>
            <a:custGeom>
              <a:avLst/>
              <a:gdLst/>
              <a:ahLst/>
              <a:cxnLst/>
              <a:rect l="0" t="0" r="0" b="0"/>
              <a:pathLst>
                <a:path w="1" h="147400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73"/>
                  </a:lnTo>
                  <a:lnTo>
                    <a:pt x="0" y="58102"/>
                  </a:lnTo>
                  <a:lnTo>
                    <a:pt x="0" y="73279"/>
                  </a:lnTo>
                  <a:lnTo>
                    <a:pt x="0" y="88327"/>
                  </a:lnTo>
                  <a:lnTo>
                    <a:pt x="0" y="102551"/>
                  </a:lnTo>
                  <a:lnTo>
                    <a:pt x="0" y="116163"/>
                  </a:lnTo>
                  <a:lnTo>
                    <a:pt x="0" y="130356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024885" y="2137285"/>
              <a:ext cx="137830" cy="201918"/>
            </a:xfrm>
            <a:custGeom>
              <a:avLst/>
              <a:gdLst/>
              <a:ahLst/>
              <a:cxnLst/>
              <a:rect l="0" t="0" r="0" b="0"/>
              <a:pathLst>
                <a:path w="137830" h="201918">
                  <a:moveTo>
                    <a:pt x="38493" y="0"/>
                  </a:moveTo>
                  <a:lnTo>
                    <a:pt x="32692" y="8868"/>
                  </a:lnTo>
                  <a:lnTo>
                    <a:pt x="27768" y="17855"/>
                  </a:lnTo>
                  <a:lnTo>
                    <a:pt x="23265" y="27845"/>
                  </a:lnTo>
                  <a:lnTo>
                    <a:pt x="19044" y="38653"/>
                  </a:lnTo>
                  <a:lnTo>
                    <a:pt x="15031" y="49816"/>
                  </a:lnTo>
                  <a:lnTo>
                    <a:pt x="11174" y="61026"/>
                  </a:lnTo>
                  <a:lnTo>
                    <a:pt x="7595" y="72311"/>
                  </a:lnTo>
                  <a:lnTo>
                    <a:pt x="4567" y="83944"/>
                  </a:lnTo>
                  <a:lnTo>
                    <a:pt x="2203" y="96063"/>
                  </a:lnTo>
                  <a:lnTo>
                    <a:pt x="616" y="108659"/>
                  </a:lnTo>
                  <a:lnTo>
                    <a:pt x="0" y="121653"/>
                  </a:lnTo>
                  <a:lnTo>
                    <a:pt x="370" y="134944"/>
                  </a:lnTo>
                  <a:lnTo>
                    <a:pt x="1754" y="148125"/>
                  </a:lnTo>
                  <a:lnTo>
                    <a:pt x="4278" y="160516"/>
                  </a:lnTo>
                  <a:lnTo>
                    <a:pt x="7911" y="171799"/>
                  </a:lnTo>
                  <a:lnTo>
                    <a:pt x="12807" y="181679"/>
                  </a:lnTo>
                  <a:lnTo>
                    <a:pt x="19375" y="189719"/>
                  </a:lnTo>
                  <a:lnTo>
                    <a:pt x="27680" y="195856"/>
                  </a:lnTo>
                  <a:lnTo>
                    <a:pt x="37341" y="200011"/>
                  </a:lnTo>
                  <a:lnTo>
                    <a:pt x="47735" y="201917"/>
                  </a:lnTo>
                  <a:lnTo>
                    <a:pt x="58422" y="201642"/>
                  </a:lnTo>
                  <a:lnTo>
                    <a:pt x="69019" y="199359"/>
                  </a:lnTo>
                  <a:lnTo>
                    <a:pt x="79127" y="195168"/>
                  </a:lnTo>
                  <a:lnTo>
                    <a:pt x="88588" y="189321"/>
                  </a:lnTo>
                  <a:lnTo>
                    <a:pt x="97431" y="182312"/>
                  </a:lnTo>
                  <a:lnTo>
                    <a:pt x="105765" y="174779"/>
                  </a:lnTo>
                  <a:lnTo>
                    <a:pt x="113700" y="167116"/>
                  </a:lnTo>
                  <a:lnTo>
                    <a:pt x="121014" y="159177"/>
                  </a:lnTo>
                  <a:lnTo>
                    <a:pt x="127175" y="150401"/>
                  </a:lnTo>
                  <a:lnTo>
                    <a:pt x="131982" y="140527"/>
                  </a:lnTo>
                  <a:lnTo>
                    <a:pt x="135379" y="129435"/>
                  </a:lnTo>
                  <a:lnTo>
                    <a:pt x="137293" y="117000"/>
                  </a:lnTo>
                  <a:lnTo>
                    <a:pt x="137829" y="103309"/>
                  </a:lnTo>
                  <a:lnTo>
                    <a:pt x="136901" y="89063"/>
                  </a:lnTo>
                  <a:lnTo>
                    <a:pt x="134159" y="75427"/>
                  </a:lnTo>
                  <a:lnTo>
                    <a:pt x="129575" y="63010"/>
                  </a:lnTo>
                  <a:lnTo>
                    <a:pt x="123396" y="52050"/>
                  </a:lnTo>
                  <a:lnTo>
                    <a:pt x="115962" y="42679"/>
                  </a:lnTo>
                  <a:lnTo>
                    <a:pt x="107588" y="34794"/>
                  </a:lnTo>
                  <a:lnTo>
                    <a:pt x="98374" y="28464"/>
                  </a:lnTo>
                  <a:lnTo>
                    <a:pt x="88212" y="24019"/>
                  </a:lnTo>
                  <a:lnTo>
                    <a:pt x="77127" y="21467"/>
                  </a:lnTo>
                  <a:lnTo>
                    <a:pt x="65481" y="20579"/>
                  </a:lnTo>
                  <a:lnTo>
                    <a:pt x="52540" y="21070"/>
                  </a:lnTo>
                  <a:lnTo>
                    <a:pt x="34933" y="24099"/>
                  </a:lnTo>
                  <a:lnTo>
                    <a:pt x="6907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568746" y="1947772"/>
              <a:ext cx="10529" cy="189514"/>
            </a:xfrm>
            <a:custGeom>
              <a:avLst/>
              <a:gdLst/>
              <a:ahLst/>
              <a:cxnLst/>
              <a:rect l="0" t="0" r="0" b="0"/>
              <a:pathLst>
                <a:path w="10529" h="189514">
                  <a:moveTo>
                    <a:pt x="10528" y="0"/>
                  </a:moveTo>
                  <a:lnTo>
                    <a:pt x="7661" y="8868"/>
                  </a:lnTo>
                  <a:lnTo>
                    <a:pt x="5519" y="17855"/>
                  </a:lnTo>
                  <a:lnTo>
                    <a:pt x="3916" y="27855"/>
                  </a:lnTo>
                  <a:lnTo>
                    <a:pt x="2736" y="39008"/>
                  </a:lnTo>
                  <a:lnTo>
                    <a:pt x="1887" y="51468"/>
                  </a:lnTo>
                  <a:lnTo>
                    <a:pt x="1290" y="65175"/>
                  </a:lnTo>
                  <a:lnTo>
                    <a:pt x="876" y="79765"/>
                  </a:lnTo>
                  <a:lnTo>
                    <a:pt x="591" y="94694"/>
                  </a:lnTo>
                  <a:lnTo>
                    <a:pt x="398" y="109610"/>
                  </a:lnTo>
                  <a:lnTo>
                    <a:pt x="267" y="124154"/>
                  </a:lnTo>
                  <a:lnTo>
                    <a:pt x="164" y="139510"/>
                  </a:lnTo>
                  <a:lnTo>
                    <a:pt x="81" y="159258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484518" y="2053057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64382" y="66"/>
                  </a:lnTo>
                  <a:lnTo>
                    <a:pt x="151112" y="707"/>
                  </a:lnTo>
                  <a:lnTo>
                    <a:pt x="137910" y="2003"/>
                  </a:lnTo>
                  <a:lnTo>
                    <a:pt x="124568" y="3863"/>
                  </a:lnTo>
                  <a:lnTo>
                    <a:pt x="111060" y="6180"/>
                  </a:lnTo>
                  <a:lnTo>
                    <a:pt x="97406" y="8842"/>
                  </a:lnTo>
                  <a:lnTo>
                    <a:pt x="83640" y="11592"/>
                  </a:lnTo>
                  <a:lnTo>
                    <a:pt x="69791" y="14051"/>
                  </a:lnTo>
                  <a:lnTo>
                    <a:pt x="55900" y="16033"/>
                  </a:lnTo>
                  <a:lnTo>
                    <a:pt x="42593" y="17535"/>
                  </a:lnTo>
                  <a:lnTo>
                    <a:pt x="29763" y="18788"/>
                  </a:lnTo>
                  <a:lnTo>
                    <a:pt x="16283" y="1989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979357" y="1779316"/>
              <a:ext cx="21058" cy="579068"/>
            </a:xfrm>
            <a:custGeom>
              <a:avLst/>
              <a:gdLst/>
              <a:ahLst/>
              <a:cxnLst/>
              <a:rect l="0" t="0" r="0" b="0"/>
              <a:pathLst>
                <a:path w="21058" h="579068">
                  <a:moveTo>
                    <a:pt x="21057" y="0"/>
                  </a:moveTo>
                  <a:lnTo>
                    <a:pt x="18190" y="8868"/>
                  </a:lnTo>
                  <a:lnTo>
                    <a:pt x="16048" y="17855"/>
                  </a:lnTo>
                  <a:lnTo>
                    <a:pt x="14445" y="27864"/>
                  </a:lnTo>
                  <a:lnTo>
                    <a:pt x="13265" y="39363"/>
                  </a:lnTo>
                  <a:lnTo>
                    <a:pt x="12416" y="53120"/>
                  </a:lnTo>
                  <a:lnTo>
                    <a:pt x="11819" y="69324"/>
                  </a:lnTo>
                  <a:lnTo>
                    <a:pt x="11404" y="87219"/>
                  </a:lnTo>
                  <a:lnTo>
                    <a:pt x="11120" y="105445"/>
                  </a:lnTo>
                  <a:lnTo>
                    <a:pt x="10927" y="123175"/>
                  </a:lnTo>
                  <a:lnTo>
                    <a:pt x="10796" y="140142"/>
                  </a:lnTo>
                  <a:lnTo>
                    <a:pt x="10708" y="156367"/>
                  </a:lnTo>
                  <a:lnTo>
                    <a:pt x="10649" y="171986"/>
                  </a:lnTo>
                  <a:lnTo>
                    <a:pt x="10609" y="187305"/>
                  </a:lnTo>
                  <a:lnTo>
                    <a:pt x="10582" y="202759"/>
                  </a:lnTo>
                  <a:lnTo>
                    <a:pt x="10564" y="218571"/>
                  </a:lnTo>
                  <a:lnTo>
                    <a:pt x="10552" y="234619"/>
                  </a:lnTo>
                  <a:lnTo>
                    <a:pt x="10544" y="250547"/>
                  </a:lnTo>
                  <a:lnTo>
                    <a:pt x="10539" y="266155"/>
                  </a:lnTo>
                  <a:lnTo>
                    <a:pt x="10536" y="281568"/>
                  </a:lnTo>
                  <a:lnTo>
                    <a:pt x="10533" y="297135"/>
                  </a:lnTo>
                  <a:lnTo>
                    <a:pt x="10527" y="313045"/>
                  </a:lnTo>
                  <a:lnTo>
                    <a:pt x="10353" y="329000"/>
                  </a:lnTo>
                  <a:lnTo>
                    <a:pt x="9704" y="344340"/>
                  </a:lnTo>
                  <a:lnTo>
                    <a:pt x="8455" y="358737"/>
                  </a:lnTo>
                  <a:lnTo>
                    <a:pt x="6802" y="372355"/>
                  </a:lnTo>
                  <a:lnTo>
                    <a:pt x="5154" y="385647"/>
                  </a:lnTo>
                  <a:lnTo>
                    <a:pt x="3751" y="398928"/>
                  </a:lnTo>
                  <a:lnTo>
                    <a:pt x="2658" y="412494"/>
                  </a:lnTo>
                  <a:lnTo>
                    <a:pt x="1850" y="426680"/>
                  </a:lnTo>
                  <a:lnTo>
                    <a:pt x="1272" y="441599"/>
                  </a:lnTo>
                  <a:lnTo>
                    <a:pt x="867" y="457027"/>
                  </a:lnTo>
                  <a:lnTo>
                    <a:pt x="587" y="472530"/>
                  </a:lnTo>
                  <a:lnTo>
                    <a:pt x="396" y="487839"/>
                  </a:lnTo>
                  <a:lnTo>
                    <a:pt x="266" y="502849"/>
                  </a:lnTo>
                  <a:lnTo>
                    <a:pt x="164" y="519313"/>
                  </a:lnTo>
                  <a:lnTo>
                    <a:pt x="81" y="542028"/>
                  </a:lnTo>
                  <a:lnTo>
                    <a:pt x="0" y="5790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123612" y="1808168"/>
              <a:ext cx="297943" cy="480864"/>
            </a:xfrm>
            <a:custGeom>
              <a:avLst/>
              <a:gdLst/>
              <a:ahLst/>
              <a:cxnLst/>
              <a:rect l="0" t="0" r="0" b="0"/>
              <a:pathLst>
                <a:path w="297943" h="480864">
                  <a:moveTo>
                    <a:pt x="34730" y="23790"/>
                  </a:moveTo>
                  <a:lnTo>
                    <a:pt x="28929" y="32591"/>
                  </a:lnTo>
                  <a:lnTo>
                    <a:pt x="24005" y="40938"/>
                  </a:lnTo>
                  <a:lnTo>
                    <a:pt x="19502" y="49637"/>
                  </a:lnTo>
                  <a:lnTo>
                    <a:pt x="15281" y="58758"/>
                  </a:lnTo>
                  <a:lnTo>
                    <a:pt x="11268" y="68253"/>
                  </a:lnTo>
                  <a:lnTo>
                    <a:pt x="7422" y="77974"/>
                  </a:lnTo>
                  <a:lnTo>
                    <a:pt x="4271" y="85335"/>
                  </a:lnTo>
                  <a:lnTo>
                    <a:pt x="2855" y="87150"/>
                  </a:lnTo>
                  <a:lnTo>
                    <a:pt x="3530" y="84393"/>
                  </a:lnTo>
                  <a:lnTo>
                    <a:pt x="6005" y="78673"/>
                  </a:lnTo>
                  <a:lnTo>
                    <a:pt x="9685" y="71135"/>
                  </a:lnTo>
                  <a:lnTo>
                    <a:pt x="13879" y="62487"/>
                  </a:lnTo>
                  <a:lnTo>
                    <a:pt x="18171" y="53159"/>
                  </a:lnTo>
                  <a:lnTo>
                    <a:pt x="22705" y="43572"/>
                  </a:lnTo>
                  <a:lnTo>
                    <a:pt x="28047" y="34190"/>
                  </a:lnTo>
                  <a:lnTo>
                    <a:pt x="34466" y="25248"/>
                  </a:lnTo>
                  <a:lnTo>
                    <a:pt x="42085" y="17104"/>
                  </a:lnTo>
                  <a:lnTo>
                    <a:pt x="51037" y="10309"/>
                  </a:lnTo>
                  <a:lnTo>
                    <a:pt x="61241" y="5045"/>
                  </a:lnTo>
                  <a:lnTo>
                    <a:pt x="72162" y="1494"/>
                  </a:lnTo>
                  <a:lnTo>
                    <a:pt x="82944" y="0"/>
                  </a:lnTo>
                  <a:lnTo>
                    <a:pt x="93111" y="556"/>
                  </a:lnTo>
                  <a:lnTo>
                    <a:pt x="102390" y="3029"/>
                  </a:lnTo>
                  <a:lnTo>
                    <a:pt x="110551" y="7347"/>
                  </a:lnTo>
                  <a:lnTo>
                    <a:pt x="117593" y="13290"/>
                  </a:lnTo>
                  <a:lnTo>
                    <a:pt x="123678" y="20701"/>
                  </a:lnTo>
                  <a:lnTo>
                    <a:pt x="129016" y="29569"/>
                  </a:lnTo>
                  <a:lnTo>
                    <a:pt x="133794" y="39755"/>
                  </a:lnTo>
                  <a:lnTo>
                    <a:pt x="138006" y="51017"/>
                  </a:lnTo>
                  <a:lnTo>
                    <a:pt x="141465" y="63101"/>
                  </a:lnTo>
                  <a:lnTo>
                    <a:pt x="144126" y="75788"/>
                  </a:lnTo>
                  <a:lnTo>
                    <a:pt x="146083" y="89070"/>
                  </a:lnTo>
                  <a:lnTo>
                    <a:pt x="147480" y="103125"/>
                  </a:lnTo>
                  <a:lnTo>
                    <a:pt x="148457" y="117989"/>
                  </a:lnTo>
                  <a:lnTo>
                    <a:pt x="149130" y="133564"/>
                  </a:lnTo>
                  <a:lnTo>
                    <a:pt x="149590" y="149706"/>
                  </a:lnTo>
                  <a:lnTo>
                    <a:pt x="149898" y="166261"/>
                  </a:lnTo>
                  <a:lnTo>
                    <a:pt x="149936" y="182785"/>
                  </a:lnTo>
                  <a:lnTo>
                    <a:pt x="149430" y="198572"/>
                  </a:lnTo>
                  <a:lnTo>
                    <a:pt x="148276" y="213308"/>
                  </a:lnTo>
                  <a:lnTo>
                    <a:pt x="146687" y="227338"/>
                  </a:lnTo>
                  <a:lnTo>
                    <a:pt x="145082" y="241447"/>
                  </a:lnTo>
                  <a:lnTo>
                    <a:pt x="143703" y="256093"/>
                  </a:lnTo>
                  <a:lnTo>
                    <a:pt x="142456" y="271390"/>
                  </a:lnTo>
                  <a:lnTo>
                    <a:pt x="141013" y="287279"/>
                  </a:lnTo>
                  <a:lnTo>
                    <a:pt x="139190" y="303637"/>
                  </a:lnTo>
                  <a:lnTo>
                    <a:pt x="136965" y="320183"/>
                  </a:lnTo>
                  <a:lnTo>
                    <a:pt x="134393" y="336510"/>
                  </a:lnTo>
                  <a:lnTo>
                    <a:pt x="131544" y="352404"/>
                  </a:lnTo>
                  <a:lnTo>
                    <a:pt x="128325" y="367515"/>
                  </a:lnTo>
                  <a:lnTo>
                    <a:pt x="124486" y="381291"/>
                  </a:lnTo>
                  <a:lnTo>
                    <a:pt x="119940" y="393555"/>
                  </a:lnTo>
                  <a:lnTo>
                    <a:pt x="114752" y="404452"/>
                  </a:lnTo>
                  <a:lnTo>
                    <a:pt x="109045" y="414248"/>
                  </a:lnTo>
                  <a:lnTo>
                    <a:pt x="102937" y="423204"/>
                  </a:lnTo>
                  <a:lnTo>
                    <a:pt x="96208" y="431222"/>
                  </a:lnTo>
                  <a:lnTo>
                    <a:pt x="88328" y="437863"/>
                  </a:lnTo>
                  <a:lnTo>
                    <a:pt x="79107" y="442991"/>
                  </a:lnTo>
                  <a:lnTo>
                    <a:pt x="68982" y="446435"/>
                  </a:lnTo>
                  <a:lnTo>
                    <a:pt x="58801" y="447848"/>
                  </a:lnTo>
                  <a:lnTo>
                    <a:pt x="49067" y="447235"/>
                  </a:lnTo>
                  <a:lnTo>
                    <a:pt x="39923" y="444721"/>
                  </a:lnTo>
                  <a:lnTo>
                    <a:pt x="31328" y="440375"/>
                  </a:lnTo>
                  <a:lnTo>
                    <a:pt x="23190" y="434413"/>
                  </a:lnTo>
                  <a:lnTo>
                    <a:pt x="15724" y="426989"/>
                  </a:lnTo>
                  <a:lnTo>
                    <a:pt x="9455" y="418112"/>
                  </a:lnTo>
                  <a:lnTo>
                    <a:pt x="4577" y="407925"/>
                  </a:lnTo>
                  <a:lnTo>
                    <a:pt x="1301" y="396831"/>
                  </a:lnTo>
                  <a:lnTo>
                    <a:pt x="0" y="385394"/>
                  </a:lnTo>
                  <a:lnTo>
                    <a:pt x="698" y="373976"/>
                  </a:lnTo>
                  <a:lnTo>
                    <a:pt x="3607" y="363209"/>
                  </a:lnTo>
                  <a:lnTo>
                    <a:pt x="9283" y="354044"/>
                  </a:lnTo>
                  <a:lnTo>
                    <a:pt x="17765" y="346862"/>
                  </a:lnTo>
                  <a:lnTo>
                    <a:pt x="28509" y="342025"/>
                  </a:lnTo>
                  <a:lnTo>
                    <a:pt x="40693" y="340119"/>
                  </a:lnTo>
                  <a:lnTo>
                    <a:pt x="53688" y="341168"/>
                  </a:lnTo>
                  <a:lnTo>
                    <a:pt x="66799" y="344599"/>
                  </a:lnTo>
                  <a:lnTo>
                    <a:pt x="79207" y="349557"/>
                  </a:lnTo>
                  <a:lnTo>
                    <a:pt x="90548" y="355405"/>
                  </a:lnTo>
                  <a:lnTo>
                    <a:pt x="100991" y="361918"/>
                  </a:lnTo>
                  <a:lnTo>
                    <a:pt x="111014" y="369186"/>
                  </a:lnTo>
                  <a:lnTo>
                    <a:pt x="120944" y="377215"/>
                  </a:lnTo>
                  <a:lnTo>
                    <a:pt x="130770" y="385740"/>
                  </a:lnTo>
                  <a:lnTo>
                    <a:pt x="140230" y="394316"/>
                  </a:lnTo>
                  <a:lnTo>
                    <a:pt x="149191" y="402685"/>
                  </a:lnTo>
                  <a:lnTo>
                    <a:pt x="157668" y="410933"/>
                  </a:lnTo>
                  <a:lnTo>
                    <a:pt x="165741" y="419384"/>
                  </a:lnTo>
                  <a:lnTo>
                    <a:pt x="173503" y="428215"/>
                  </a:lnTo>
                  <a:lnTo>
                    <a:pt x="181038" y="437281"/>
                  </a:lnTo>
                  <a:lnTo>
                    <a:pt x="188411" y="446222"/>
                  </a:lnTo>
                  <a:lnTo>
                    <a:pt x="195680" y="454821"/>
                  </a:lnTo>
                  <a:lnTo>
                    <a:pt x="203207" y="462714"/>
                  </a:lnTo>
                  <a:lnTo>
                    <a:pt x="211633" y="469330"/>
                  </a:lnTo>
                  <a:lnTo>
                    <a:pt x="221228" y="474474"/>
                  </a:lnTo>
                  <a:lnTo>
                    <a:pt x="231774" y="478113"/>
                  </a:lnTo>
                  <a:lnTo>
                    <a:pt x="242771" y="480196"/>
                  </a:lnTo>
                  <a:lnTo>
                    <a:pt x="253857" y="480863"/>
                  </a:lnTo>
                  <a:lnTo>
                    <a:pt x="264422" y="480527"/>
                  </a:lnTo>
                  <a:lnTo>
                    <a:pt x="274566" y="479752"/>
                  </a:lnTo>
                  <a:lnTo>
                    <a:pt x="285175" y="478472"/>
                  </a:lnTo>
                  <a:lnTo>
                    <a:pt x="297942" y="4765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547896" y="1625989"/>
              <a:ext cx="147736" cy="248084"/>
            </a:xfrm>
            <a:custGeom>
              <a:avLst/>
              <a:gdLst/>
              <a:ahLst/>
              <a:cxnLst/>
              <a:rect l="0" t="0" r="0" b="0"/>
              <a:pathLst>
                <a:path w="147736" h="248084">
                  <a:moveTo>
                    <a:pt x="21057" y="16456"/>
                  </a:moveTo>
                  <a:lnTo>
                    <a:pt x="27059" y="10723"/>
                  </a:lnTo>
                  <a:lnTo>
                    <a:pt x="33903" y="6439"/>
                  </a:lnTo>
                  <a:lnTo>
                    <a:pt x="42291" y="3237"/>
                  </a:lnTo>
                  <a:lnTo>
                    <a:pt x="51918" y="1049"/>
                  </a:lnTo>
                  <a:lnTo>
                    <a:pt x="62233" y="0"/>
                  </a:lnTo>
                  <a:lnTo>
                    <a:pt x="72832" y="67"/>
                  </a:lnTo>
                  <a:lnTo>
                    <a:pt x="83184" y="1410"/>
                  </a:lnTo>
                  <a:lnTo>
                    <a:pt x="92587" y="4435"/>
                  </a:lnTo>
                  <a:lnTo>
                    <a:pt x="100744" y="9210"/>
                  </a:lnTo>
                  <a:lnTo>
                    <a:pt x="107387" y="15518"/>
                  </a:lnTo>
                  <a:lnTo>
                    <a:pt x="112106" y="23039"/>
                  </a:lnTo>
                  <a:lnTo>
                    <a:pt x="114869" y="31462"/>
                  </a:lnTo>
                  <a:lnTo>
                    <a:pt x="115777" y="40370"/>
                  </a:lnTo>
                  <a:lnTo>
                    <a:pt x="114882" y="49261"/>
                  </a:lnTo>
                  <a:lnTo>
                    <a:pt x="112396" y="57866"/>
                  </a:lnTo>
                  <a:lnTo>
                    <a:pt x="108629" y="66116"/>
                  </a:lnTo>
                  <a:lnTo>
                    <a:pt x="103892" y="74043"/>
                  </a:lnTo>
                  <a:lnTo>
                    <a:pt x="98499" y="81715"/>
                  </a:lnTo>
                  <a:lnTo>
                    <a:pt x="94304" y="89294"/>
                  </a:lnTo>
                  <a:lnTo>
                    <a:pt x="93871" y="96187"/>
                  </a:lnTo>
                  <a:lnTo>
                    <a:pt x="97141" y="101616"/>
                  </a:lnTo>
                  <a:lnTo>
                    <a:pt x="103043" y="106336"/>
                  </a:lnTo>
                  <a:lnTo>
                    <a:pt x="110629" y="111092"/>
                  </a:lnTo>
                  <a:lnTo>
                    <a:pt x="118940" y="116381"/>
                  </a:lnTo>
                  <a:lnTo>
                    <a:pt x="126967" y="122581"/>
                  </a:lnTo>
                  <a:lnTo>
                    <a:pt x="134200" y="129776"/>
                  </a:lnTo>
                  <a:lnTo>
                    <a:pt x="140222" y="137853"/>
                  </a:lnTo>
                  <a:lnTo>
                    <a:pt x="144527" y="146632"/>
                  </a:lnTo>
                  <a:lnTo>
                    <a:pt x="147012" y="155933"/>
                  </a:lnTo>
                  <a:lnTo>
                    <a:pt x="147735" y="165446"/>
                  </a:lnTo>
                  <a:lnTo>
                    <a:pt x="146717" y="174750"/>
                  </a:lnTo>
                  <a:lnTo>
                    <a:pt x="144143" y="183630"/>
                  </a:lnTo>
                  <a:lnTo>
                    <a:pt x="140147" y="191896"/>
                  </a:lnTo>
                  <a:lnTo>
                    <a:pt x="134726" y="199302"/>
                  </a:lnTo>
                  <a:lnTo>
                    <a:pt x="128008" y="205802"/>
                  </a:lnTo>
                  <a:lnTo>
                    <a:pt x="120227" y="211507"/>
                  </a:lnTo>
                  <a:lnTo>
                    <a:pt x="111635" y="216581"/>
                  </a:lnTo>
                  <a:lnTo>
                    <a:pt x="102449" y="221184"/>
                  </a:lnTo>
                  <a:lnTo>
                    <a:pt x="92841" y="225447"/>
                  </a:lnTo>
                  <a:lnTo>
                    <a:pt x="82939" y="229471"/>
                  </a:lnTo>
                  <a:lnTo>
                    <a:pt x="72834" y="233325"/>
                  </a:lnTo>
                  <a:lnTo>
                    <a:pt x="62468" y="236910"/>
                  </a:lnTo>
                  <a:lnTo>
                    <a:pt x="50312" y="240319"/>
                  </a:lnTo>
                  <a:lnTo>
                    <a:pt x="31946" y="243854"/>
                  </a:lnTo>
                  <a:lnTo>
                    <a:pt x="0" y="248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484725" y="1895129"/>
              <a:ext cx="336913" cy="52644"/>
            </a:xfrm>
            <a:custGeom>
              <a:avLst/>
              <a:gdLst/>
              <a:ahLst/>
              <a:cxnLst/>
              <a:rect l="0" t="0" r="0" b="0"/>
              <a:pathLst>
                <a:path w="336913" h="52644">
                  <a:moveTo>
                    <a:pt x="336912" y="0"/>
                  </a:moveTo>
                  <a:lnTo>
                    <a:pt x="328044" y="2934"/>
                  </a:lnTo>
                  <a:lnTo>
                    <a:pt x="319057" y="5716"/>
                  </a:lnTo>
                  <a:lnTo>
                    <a:pt x="309062" y="8616"/>
                  </a:lnTo>
                  <a:lnTo>
                    <a:pt x="298081" y="11656"/>
                  </a:lnTo>
                  <a:lnTo>
                    <a:pt x="286269" y="14821"/>
                  </a:lnTo>
                  <a:lnTo>
                    <a:pt x="273806" y="18080"/>
                  </a:lnTo>
                  <a:lnTo>
                    <a:pt x="260696" y="21246"/>
                  </a:lnTo>
                  <a:lnTo>
                    <a:pt x="246766" y="23989"/>
                  </a:lnTo>
                  <a:lnTo>
                    <a:pt x="231987" y="26164"/>
                  </a:lnTo>
                  <a:lnTo>
                    <a:pt x="216301" y="27793"/>
                  </a:lnTo>
                  <a:lnTo>
                    <a:pt x="199554" y="28970"/>
                  </a:lnTo>
                  <a:lnTo>
                    <a:pt x="181770" y="29802"/>
                  </a:lnTo>
                  <a:lnTo>
                    <a:pt x="163267" y="30550"/>
                  </a:lnTo>
                  <a:lnTo>
                    <a:pt x="144548" y="31592"/>
                  </a:lnTo>
                  <a:lnTo>
                    <a:pt x="125925" y="33113"/>
                  </a:lnTo>
                  <a:lnTo>
                    <a:pt x="107676" y="35120"/>
                  </a:lnTo>
                  <a:lnTo>
                    <a:pt x="90115" y="37539"/>
                  </a:lnTo>
                  <a:lnTo>
                    <a:pt x="73355" y="40272"/>
                  </a:lnTo>
                  <a:lnTo>
                    <a:pt x="57731" y="43084"/>
                  </a:lnTo>
                  <a:lnTo>
                    <a:pt x="42259" y="45881"/>
                  </a:lnTo>
                  <a:lnTo>
                    <a:pt x="24463" y="48909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603252" y="2084642"/>
              <a:ext cx="18344" cy="200042"/>
            </a:xfrm>
            <a:custGeom>
              <a:avLst/>
              <a:gdLst/>
              <a:ahLst/>
              <a:cxnLst/>
              <a:rect l="0" t="0" r="0" b="0"/>
              <a:pathLst>
                <a:path w="18344" h="200042">
                  <a:moveTo>
                    <a:pt x="7815" y="0"/>
                  </a:moveTo>
                  <a:lnTo>
                    <a:pt x="4948" y="8868"/>
                  </a:lnTo>
                  <a:lnTo>
                    <a:pt x="2806" y="17855"/>
                  </a:lnTo>
                  <a:lnTo>
                    <a:pt x="1208" y="27851"/>
                  </a:lnTo>
                  <a:lnTo>
                    <a:pt x="200" y="38831"/>
                  </a:lnTo>
                  <a:lnTo>
                    <a:pt x="0" y="50642"/>
                  </a:lnTo>
                  <a:lnTo>
                    <a:pt x="651" y="63101"/>
                  </a:lnTo>
                  <a:lnTo>
                    <a:pt x="1889" y="76039"/>
                  </a:lnTo>
                  <a:lnTo>
                    <a:pt x="3253" y="89320"/>
                  </a:lnTo>
                  <a:lnTo>
                    <a:pt x="4467" y="102837"/>
                  </a:lnTo>
                  <a:lnTo>
                    <a:pt x="5602" y="116352"/>
                  </a:lnTo>
                  <a:lnTo>
                    <a:pt x="6970" y="129506"/>
                  </a:lnTo>
                  <a:lnTo>
                    <a:pt x="8738" y="142123"/>
                  </a:lnTo>
                  <a:lnTo>
                    <a:pt x="10765" y="153952"/>
                  </a:lnTo>
                  <a:lnTo>
                    <a:pt x="12885" y="165843"/>
                  </a:lnTo>
                  <a:lnTo>
                    <a:pt x="15286" y="179957"/>
                  </a:lnTo>
                  <a:lnTo>
                    <a:pt x="18343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685970" y="2042528"/>
              <a:ext cx="123233" cy="252685"/>
            </a:xfrm>
            <a:custGeom>
              <a:avLst/>
              <a:gdLst/>
              <a:ahLst/>
              <a:cxnLst/>
              <a:rect l="0" t="0" r="0" b="0"/>
              <a:pathLst>
                <a:path w="123233" h="252685">
                  <a:moveTo>
                    <a:pt x="83024" y="0"/>
                  </a:moveTo>
                  <a:lnTo>
                    <a:pt x="71423" y="134"/>
                  </a:lnTo>
                  <a:lnTo>
                    <a:pt x="61575" y="1415"/>
                  </a:lnTo>
                  <a:lnTo>
                    <a:pt x="52570" y="4008"/>
                  </a:lnTo>
                  <a:lnTo>
                    <a:pt x="44128" y="7727"/>
                  </a:lnTo>
                  <a:lnTo>
                    <a:pt x="36101" y="12360"/>
                  </a:lnTo>
                  <a:lnTo>
                    <a:pt x="28382" y="17697"/>
                  </a:lnTo>
                  <a:lnTo>
                    <a:pt x="21051" y="23718"/>
                  </a:lnTo>
                  <a:lnTo>
                    <a:pt x="14348" y="30580"/>
                  </a:lnTo>
                  <a:lnTo>
                    <a:pt x="8370" y="38300"/>
                  </a:lnTo>
                  <a:lnTo>
                    <a:pt x="3543" y="46600"/>
                  </a:lnTo>
                  <a:lnTo>
                    <a:pt x="663" y="55017"/>
                  </a:lnTo>
                  <a:lnTo>
                    <a:pt x="0" y="63261"/>
                  </a:lnTo>
                  <a:lnTo>
                    <a:pt x="1676" y="70915"/>
                  </a:lnTo>
                  <a:lnTo>
                    <a:pt x="5916" y="77369"/>
                  </a:lnTo>
                  <a:lnTo>
                    <a:pt x="12581" y="82405"/>
                  </a:lnTo>
                  <a:lnTo>
                    <a:pt x="21105" y="85971"/>
                  </a:lnTo>
                  <a:lnTo>
                    <a:pt x="30719" y="88006"/>
                  </a:lnTo>
                  <a:lnTo>
                    <a:pt x="40880" y="88645"/>
                  </a:lnTo>
                  <a:lnTo>
                    <a:pt x="51291" y="88467"/>
                  </a:lnTo>
                  <a:lnTo>
                    <a:pt x="61806" y="88358"/>
                  </a:lnTo>
                  <a:lnTo>
                    <a:pt x="72352" y="88818"/>
                  </a:lnTo>
                  <a:lnTo>
                    <a:pt x="82739" y="90133"/>
                  </a:lnTo>
                  <a:lnTo>
                    <a:pt x="92647" y="92545"/>
                  </a:lnTo>
                  <a:lnTo>
                    <a:pt x="101932" y="96066"/>
                  </a:lnTo>
                  <a:lnTo>
                    <a:pt x="110134" y="100702"/>
                  </a:lnTo>
                  <a:lnTo>
                    <a:pt x="116433" y="106555"/>
                  </a:lnTo>
                  <a:lnTo>
                    <a:pt x="120554" y="113563"/>
                  </a:lnTo>
                  <a:lnTo>
                    <a:pt x="122694" y="121537"/>
                  </a:lnTo>
                  <a:lnTo>
                    <a:pt x="123232" y="130259"/>
                  </a:lnTo>
                  <a:lnTo>
                    <a:pt x="122557" y="139532"/>
                  </a:lnTo>
                  <a:lnTo>
                    <a:pt x="120836" y="149198"/>
                  </a:lnTo>
                  <a:lnTo>
                    <a:pt x="118021" y="159139"/>
                  </a:lnTo>
                  <a:lnTo>
                    <a:pt x="114169" y="169265"/>
                  </a:lnTo>
                  <a:lnTo>
                    <a:pt x="109450" y="179352"/>
                  </a:lnTo>
                  <a:lnTo>
                    <a:pt x="104059" y="189052"/>
                  </a:lnTo>
                  <a:lnTo>
                    <a:pt x="98167" y="198202"/>
                  </a:lnTo>
                  <a:lnTo>
                    <a:pt x="91753" y="206651"/>
                  </a:lnTo>
                  <a:lnTo>
                    <a:pt x="84616" y="214181"/>
                  </a:lnTo>
                  <a:lnTo>
                    <a:pt x="76711" y="220764"/>
                  </a:lnTo>
                  <a:lnTo>
                    <a:pt x="68393" y="226570"/>
                  </a:lnTo>
                  <a:lnTo>
                    <a:pt x="59404" y="232546"/>
                  </a:lnTo>
                  <a:lnTo>
                    <a:pt x="47837" y="240335"/>
                  </a:lnTo>
                  <a:lnTo>
                    <a:pt x="30382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527601" y="3190134"/>
            <a:ext cx="1599156" cy="779110"/>
            <a:chOff x="527601" y="3190134"/>
            <a:chExt cx="1599156" cy="779110"/>
          </a:xfrm>
        </p:grpSpPr>
        <p:sp>
          <p:nvSpPr>
            <p:cNvPr id="31" name="Freeform 30"/>
            <p:cNvSpPr/>
            <p:nvPr/>
          </p:nvSpPr>
          <p:spPr>
            <a:xfrm>
              <a:off x="642238" y="3432290"/>
              <a:ext cx="7854" cy="536954"/>
            </a:xfrm>
            <a:custGeom>
              <a:avLst/>
              <a:gdLst/>
              <a:ahLst/>
              <a:cxnLst/>
              <a:rect l="0" t="0" r="0" b="0"/>
              <a:pathLst>
                <a:path w="7854" h="536954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71"/>
                  </a:lnTo>
                  <a:lnTo>
                    <a:pt x="0" y="46978"/>
                  </a:lnTo>
                  <a:lnTo>
                    <a:pt x="0" y="60935"/>
                  </a:lnTo>
                  <a:lnTo>
                    <a:pt x="0" y="76502"/>
                  </a:lnTo>
                  <a:lnTo>
                    <a:pt x="0" y="93678"/>
                  </a:lnTo>
                  <a:lnTo>
                    <a:pt x="0" y="112484"/>
                  </a:lnTo>
                  <a:lnTo>
                    <a:pt x="0" y="132751"/>
                  </a:lnTo>
                  <a:lnTo>
                    <a:pt x="0" y="153713"/>
                  </a:lnTo>
                  <a:lnTo>
                    <a:pt x="0" y="174164"/>
                  </a:lnTo>
                  <a:lnTo>
                    <a:pt x="4" y="193467"/>
                  </a:lnTo>
                  <a:lnTo>
                    <a:pt x="177" y="211527"/>
                  </a:lnTo>
                  <a:lnTo>
                    <a:pt x="826" y="228503"/>
                  </a:lnTo>
                  <a:lnTo>
                    <a:pt x="2074" y="244628"/>
                  </a:lnTo>
                  <a:lnTo>
                    <a:pt x="3727" y="260120"/>
                  </a:lnTo>
                  <a:lnTo>
                    <a:pt x="5375" y="275158"/>
                  </a:lnTo>
                  <a:lnTo>
                    <a:pt x="6773" y="289879"/>
                  </a:lnTo>
                  <a:lnTo>
                    <a:pt x="7693" y="304379"/>
                  </a:lnTo>
                  <a:lnTo>
                    <a:pt x="7853" y="318730"/>
                  </a:lnTo>
                  <a:lnTo>
                    <a:pt x="7187" y="332978"/>
                  </a:lnTo>
                  <a:lnTo>
                    <a:pt x="6112" y="347156"/>
                  </a:lnTo>
                  <a:lnTo>
                    <a:pt x="5392" y="361288"/>
                  </a:lnTo>
                  <a:lnTo>
                    <a:pt x="5424" y="375385"/>
                  </a:lnTo>
                  <a:lnTo>
                    <a:pt x="5941" y="389293"/>
                  </a:lnTo>
                  <a:lnTo>
                    <a:pt x="6220" y="402710"/>
                  </a:lnTo>
                  <a:lnTo>
                    <a:pt x="5855" y="415523"/>
                  </a:lnTo>
                  <a:lnTo>
                    <a:pt x="4930" y="428094"/>
                  </a:lnTo>
                  <a:lnTo>
                    <a:pt x="3837" y="441140"/>
                  </a:lnTo>
                  <a:lnTo>
                    <a:pt x="2839" y="455020"/>
                  </a:lnTo>
                  <a:lnTo>
                    <a:pt x="2031" y="469389"/>
                  </a:lnTo>
                  <a:lnTo>
                    <a:pt x="1335" y="484993"/>
                  </a:lnTo>
                  <a:lnTo>
                    <a:pt x="692" y="505446"/>
                  </a:lnTo>
                  <a:lnTo>
                    <a:pt x="0" y="5369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27601" y="3463875"/>
              <a:ext cx="125166" cy="268167"/>
            </a:xfrm>
            <a:custGeom>
              <a:avLst/>
              <a:gdLst/>
              <a:ahLst/>
              <a:cxnLst/>
              <a:rect l="0" t="0" r="0" b="0"/>
              <a:pathLst>
                <a:path w="125166" h="268167">
                  <a:moveTo>
                    <a:pt x="125165" y="189513"/>
                  </a:moveTo>
                  <a:lnTo>
                    <a:pt x="116364" y="195381"/>
                  </a:lnTo>
                  <a:lnTo>
                    <a:pt x="108017" y="200945"/>
                  </a:lnTo>
                  <a:lnTo>
                    <a:pt x="99323" y="206745"/>
                  </a:lnTo>
                  <a:lnTo>
                    <a:pt x="90375" y="212826"/>
                  </a:lnTo>
                  <a:lnTo>
                    <a:pt x="81528" y="219155"/>
                  </a:lnTo>
                  <a:lnTo>
                    <a:pt x="72990" y="225683"/>
                  </a:lnTo>
                  <a:lnTo>
                    <a:pt x="64801" y="232359"/>
                  </a:lnTo>
                  <a:lnTo>
                    <a:pt x="56924" y="239141"/>
                  </a:lnTo>
                  <a:lnTo>
                    <a:pt x="49289" y="245995"/>
                  </a:lnTo>
                  <a:lnTo>
                    <a:pt x="41670" y="252731"/>
                  </a:lnTo>
                  <a:lnTo>
                    <a:pt x="33709" y="259028"/>
                  </a:lnTo>
                  <a:lnTo>
                    <a:pt x="25245" y="264698"/>
                  </a:lnTo>
                  <a:lnTo>
                    <a:pt x="16639" y="268166"/>
                  </a:lnTo>
                  <a:lnTo>
                    <a:pt x="9385" y="267433"/>
                  </a:lnTo>
                  <a:lnTo>
                    <a:pt x="4710" y="262974"/>
                  </a:lnTo>
                  <a:lnTo>
                    <a:pt x="2053" y="255678"/>
                  </a:lnTo>
                  <a:lnTo>
                    <a:pt x="611" y="246310"/>
                  </a:lnTo>
                  <a:lnTo>
                    <a:pt x="0" y="235305"/>
                  </a:lnTo>
                  <a:lnTo>
                    <a:pt x="221" y="222800"/>
                  </a:lnTo>
                  <a:lnTo>
                    <a:pt x="1241" y="208985"/>
                  </a:lnTo>
                  <a:lnTo>
                    <a:pt x="3105" y="194116"/>
                  </a:lnTo>
                  <a:lnTo>
                    <a:pt x="5972" y="178450"/>
                  </a:lnTo>
                  <a:lnTo>
                    <a:pt x="9826" y="162205"/>
                  </a:lnTo>
                  <a:lnTo>
                    <a:pt x="14196" y="145548"/>
                  </a:lnTo>
                  <a:lnTo>
                    <a:pt x="18283" y="128607"/>
                  </a:lnTo>
                  <a:lnTo>
                    <a:pt x="21661" y="111478"/>
                  </a:lnTo>
                  <a:lnTo>
                    <a:pt x="24417" y="94552"/>
                  </a:lnTo>
                  <a:lnTo>
                    <a:pt x="26957" y="78486"/>
                  </a:lnTo>
                  <a:lnTo>
                    <a:pt x="29550" y="63579"/>
                  </a:lnTo>
                  <a:lnTo>
                    <a:pt x="32150" y="50038"/>
                  </a:lnTo>
                  <a:lnTo>
                    <a:pt x="34726" y="36731"/>
                  </a:lnTo>
                  <a:lnTo>
                    <a:pt x="37507" y="21371"/>
                  </a:lnTo>
                  <a:lnTo>
                    <a:pt x="4093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63336" y="3337533"/>
              <a:ext cx="10530" cy="94758"/>
            </a:xfrm>
            <a:custGeom>
              <a:avLst/>
              <a:gdLst/>
              <a:ahLst/>
              <a:cxnLst/>
              <a:rect l="0" t="0" r="0" b="0"/>
              <a:pathLst>
                <a:path w="10530" h="94758">
                  <a:moveTo>
                    <a:pt x="10529" y="0"/>
                  </a:moveTo>
                  <a:lnTo>
                    <a:pt x="7662" y="11802"/>
                  </a:lnTo>
                  <a:lnTo>
                    <a:pt x="5520" y="23572"/>
                  </a:lnTo>
                  <a:lnTo>
                    <a:pt x="3917" y="36444"/>
                  </a:lnTo>
                  <a:lnTo>
                    <a:pt x="2734" y="49654"/>
                  </a:lnTo>
                  <a:lnTo>
                    <a:pt x="1756" y="62819"/>
                  </a:lnTo>
                  <a:lnTo>
                    <a:pt x="894" y="77101"/>
                  </a:lnTo>
                  <a:lnTo>
                    <a:pt x="0" y="947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21222" y="3569160"/>
              <a:ext cx="126343" cy="52644"/>
            </a:xfrm>
            <a:custGeom>
              <a:avLst/>
              <a:gdLst/>
              <a:ahLst/>
              <a:cxnLst/>
              <a:rect l="0" t="0" r="0" b="0"/>
              <a:pathLst>
                <a:path w="126343" h="52644">
                  <a:moveTo>
                    <a:pt x="126342" y="0"/>
                  </a:moveTo>
                  <a:lnTo>
                    <a:pt x="120408" y="5801"/>
                  </a:lnTo>
                  <a:lnTo>
                    <a:pt x="114203" y="10725"/>
                  </a:lnTo>
                  <a:lnTo>
                    <a:pt x="107107" y="15228"/>
                  </a:lnTo>
                  <a:lnTo>
                    <a:pt x="99167" y="19448"/>
                  </a:lnTo>
                  <a:lnTo>
                    <a:pt x="90521" y="23462"/>
                  </a:lnTo>
                  <a:lnTo>
                    <a:pt x="81326" y="27324"/>
                  </a:lnTo>
                  <a:lnTo>
                    <a:pt x="71726" y="31076"/>
                  </a:lnTo>
                  <a:lnTo>
                    <a:pt x="61837" y="34752"/>
                  </a:lnTo>
                  <a:lnTo>
                    <a:pt x="51753" y="38370"/>
                  </a:lnTo>
                  <a:lnTo>
                    <a:pt x="41800" y="41794"/>
                  </a:lnTo>
                  <a:lnTo>
                    <a:pt x="31455" y="45079"/>
                  </a:lnTo>
                  <a:lnTo>
                    <a:pt x="18694" y="48512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10694" y="3676118"/>
              <a:ext cx="273742" cy="191068"/>
            </a:xfrm>
            <a:custGeom>
              <a:avLst/>
              <a:gdLst/>
              <a:ahLst/>
              <a:cxnLst/>
              <a:rect l="0" t="0" r="0" b="0"/>
              <a:pathLst>
                <a:path w="273742" h="191068">
                  <a:moveTo>
                    <a:pt x="0" y="72027"/>
                  </a:moveTo>
                  <a:lnTo>
                    <a:pt x="134" y="60426"/>
                  </a:lnTo>
                  <a:lnTo>
                    <a:pt x="1414" y="50577"/>
                  </a:lnTo>
                  <a:lnTo>
                    <a:pt x="4012" y="41572"/>
                  </a:lnTo>
                  <a:lnTo>
                    <a:pt x="7904" y="33130"/>
                  </a:lnTo>
                  <a:lnTo>
                    <a:pt x="13186" y="25103"/>
                  </a:lnTo>
                  <a:lnTo>
                    <a:pt x="19772" y="17394"/>
                  </a:lnTo>
                  <a:lnTo>
                    <a:pt x="27445" y="10408"/>
                  </a:lnTo>
                  <a:lnTo>
                    <a:pt x="35955" y="5001"/>
                  </a:lnTo>
                  <a:lnTo>
                    <a:pt x="45082" y="1521"/>
                  </a:lnTo>
                  <a:lnTo>
                    <a:pt x="54648" y="0"/>
                  </a:lnTo>
                  <a:lnTo>
                    <a:pt x="64521" y="416"/>
                  </a:lnTo>
                  <a:lnTo>
                    <a:pt x="74597" y="2555"/>
                  </a:lnTo>
                  <a:lnTo>
                    <a:pt x="84481" y="6243"/>
                  </a:lnTo>
                  <a:lnTo>
                    <a:pt x="93512" y="11451"/>
                  </a:lnTo>
                  <a:lnTo>
                    <a:pt x="101399" y="18027"/>
                  </a:lnTo>
                  <a:lnTo>
                    <a:pt x="108186" y="25881"/>
                  </a:lnTo>
                  <a:lnTo>
                    <a:pt x="114061" y="35055"/>
                  </a:lnTo>
                  <a:lnTo>
                    <a:pt x="119228" y="45443"/>
                  </a:lnTo>
                  <a:lnTo>
                    <a:pt x="123547" y="56674"/>
                  </a:lnTo>
                  <a:lnTo>
                    <a:pt x="126552" y="68203"/>
                  </a:lnTo>
                  <a:lnTo>
                    <a:pt x="128094" y="79698"/>
                  </a:lnTo>
                  <a:lnTo>
                    <a:pt x="128317" y="91024"/>
                  </a:lnTo>
                  <a:lnTo>
                    <a:pt x="127479" y="102163"/>
                  </a:lnTo>
                  <a:lnTo>
                    <a:pt x="125837" y="113132"/>
                  </a:lnTo>
                  <a:lnTo>
                    <a:pt x="123448" y="123804"/>
                  </a:lnTo>
                  <a:lnTo>
                    <a:pt x="120174" y="133904"/>
                  </a:lnTo>
                  <a:lnTo>
                    <a:pt x="116012" y="143331"/>
                  </a:lnTo>
                  <a:lnTo>
                    <a:pt x="111082" y="152137"/>
                  </a:lnTo>
                  <a:lnTo>
                    <a:pt x="105549" y="160439"/>
                  </a:lnTo>
                  <a:lnTo>
                    <a:pt x="99558" y="168349"/>
                  </a:lnTo>
                  <a:lnTo>
                    <a:pt x="92907" y="175645"/>
                  </a:lnTo>
                  <a:lnTo>
                    <a:pt x="85079" y="181794"/>
                  </a:lnTo>
                  <a:lnTo>
                    <a:pt x="75893" y="186587"/>
                  </a:lnTo>
                  <a:lnTo>
                    <a:pt x="65791" y="189806"/>
                  </a:lnTo>
                  <a:lnTo>
                    <a:pt x="55626" y="191067"/>
                  </a:lnTo>
                  <a:lnTo>
                    <a:pt x="45916" y="190347"/>
                  </a:lnTo>
                  <a:lnTo>
                    <a:pt x="37297" y="187591"/>
                  </a:lnTo>
                  <a:lnTo>
                    <a:pt x="30652" y="182551"/>
                  </a:lnTo>
                  <a:lnTo>
                    <a:pt x="26271" y="175320"/>
                  </a:lnTo>
                  <a:lnTo>
                    <a:pt x="24112" y="166568"/>
                  </a:lnTo>
                  <a:lnTo>
                    <a:pt x="24085" y="157325"/>
                  </a:lnTo>
                  <a:lnTo>
                    <a:pt x="25919" y="148233"/>
                  </a:lnTo>
                  <a:lnTo>
                    <a:pt x="29400" y="139691"/>
                  </a:lnTo>
                  <a:lnTo>
                    <a:pt x="34468" y="132035"/>
                  </a:lnTo>
                  <a:lnTo>
                    <a:pt x="40945" y="125344"/>
                  </a:lnTo>
                  <a:lnTo>
                    <a:pt x="48562" y="119835"/>
                  </a:lnTo>
                  <a:lnTo>
                    <a:pt x="57044" y="115949"/>
                  </a:lnTo>
                  <a:lnTo>
                    <a:pt x="66161" y="113777"/>
                  </a:lnTo>
                  <a:lnTo>
                    <a:pt x="75892" y="113111"/>
                  </a:lnTo>
                  <a:lnTo>
                    <a:pt x="86410" y="113644"/>
                  </a:lnTo>
                  <a:lnTo>
                    <a:pt x="97745" y="115069"/>
                  </a:lnTo>
                  <a:lnTo>
                    <a:pt x="109799" y="116971"/>
                  </a:lnTo>
                  <a:lnTo>
                    <a:pt x="122422" y="118852"/>
                  </a:lnTo>
                  <a:lnTo>
                    <a:pt x="135467" y="120439"/>
                  </a:lnTo>
                  <a:lnTo>
                    <a:pt x="148650" y="121501"/>
                  </a:lnTo>
                  <a:lnTo>
                    <a:pt x="161574" y="121764"/>
                  </a:lnTo>
                  <a:lnTo>
                    <a:pt x="174043" y="121162"/>
                  </a:lnTo>
                  <a:lnTo>
                    <a:pt x="186043" y="119792"/>
                  </a:lnTo>
                  <a:lnTo>
                    <a:pt x="197641" y="117810"/>
                  </a:lnTo>
                  <a:lnTo>
                    <a:pt x="208922" y="115368"/>
                  </a:lnTo>
                  <a:lnTo>
                    <a:pt x="219899" y="112555"/>
                  </a:lnTo>
                  <a:lnTo>
                    <a:pt x="231797" y="109014"/>
                  </a:lnTo>
                  <a:lnTo>
                    <a:pt x="247898" y="103316"/>
                  </a:lnTo>
                  <a:lnTo>
                    <a:pt x="273741" y="930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258811" y="3495461"/>
              <a:ext cx="25666" cy="157928"/>
            </a:xfrm>
            <a:custGeom>
              <a:avLst/>
              <a:gdLst/>
              <a:ahLst/>
              <a:cxnLst/>
              <a:rect l="0" t="0" r="0" b="0"/>
              <a:pathLst>
                <a:path w="25666" h="157928">
                  <a:moveTo>
                    <a:pt x="4608" y="0"/>
                  </a:moveTo>
                  <a:lnTo>
                    <a:pt x="1808" y="11735"/>
                  </a:lnTo>
                  <a:lnTo>
                    <a:pt x="307" y="22864"/>
                  </a:lnTo>
                  <a:lnTo>
                    <a:pt x="0" y="34458"/>
                  </a:lnTo>
                  <a:lnTo>
                    <a:pt x="679" y="46446"/>
                  </a:lnTo>
                  <a:lnTo>
                    <a:pt x="2147" y="58457"/>
                  </a:lnTo>
                  <a:lnTo>
                    <a:pt x="4212" y="70265"/>
                  </a:lnTo>
                  <a:lnTo>
                    <a:pt x="6548" y="81964"/>
                  </a:lnTo>
                  <a:lnTo>
                    <a:pt x="8723" y="93881"/>
                  </a:lnTo>
                  <a:lnTo>
                    <a:pt x="10516" y="106175"/>
                  </a:lnTo>
                  <a:lnTo>
                    <a:pt x="12089" y="118256"/>
                  </a:lnTo>
                  <a:lnTo>
                    <a:pt x="14140" y="130056"/>
                  </a:lnTo>
                  <a:lnTo>
                    <a:pt x="17966" y="142613"/>
                  </a:lnTo>
                  <a:lnTo>
                    <a:pt x="25665" y="1579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179191" y="3590217"/>
              <a:ext cx="168457" cy="31587"/>
            </a:xfrm>
            <a:custGeom>
              <a:avLst/>
              <a:gdLst/>
              <a:ahLst/>
              <a:cxnLst/>
              <a:rect l="0" t="0" r="0" b="0"/>
              <a:pathLst>
                <a:path w="168457" h="31587">
                  <a:moveTo>
                    <a:pt x="168456" y="0"/>
                  </a:moveTo>
                  <a:lnTo>
                    <a:pt x="156654" y="2934"/>
                  </a:lnTo>
                  <a:lnTo>
                    <a:pt x="144885" y="5716"/>
                  </a:lnTo>
                  <a:lnTo>
                    <a:pt x="131995" y="8611"/>
                  </a:lnTo>
                  <a:lnTo>
                    <a:pt x="118146" y="11479"/>
                  </a:lnTo>
                  <a:lnTo>
                    <a:pt x="103818" y="13995"/>
                  </a:lnTo>
                  <a:lnTo>
                    <a:pt x="89354" y="16011"/>
                  </a:lnTo>
                  <a:lnTo>
                    <a:pt x="75076" y="17696"/>
                  </a:lnTo>
                  <a:lnTo>
                    <a:pt x="61349" y="19440"/>
                  </a:lnTo>
                  <a:lnTo>
                    <a:pt x="48321" y="21460"/>
                  </a:lnTo>
                  <a:lnTo>
                    <a:pt x="36400" y="23659"/>
                  </a:lnTo>
                  <a:lnTo>
                    <a:pt x="25175" y="25913"/>
                  </a:lnTo>
                  <a:lnTo>
                    <a:pt x="13660" y="2842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642445" y="3358590"/>
              <a:ext cx="42115" cy="505369"/>
            </a:xfrm>
            <a:custGeom>
              <a:avLst/>
              <a:gdLst/>
              <a:ahLst/>
              <a:cxnLst/>
              <a:rect l="0" t="0" r="0" b="0"/>
              <a:pathLst>
                <a:path w="42115" h="505369">
                  <a:moveTo>
                    <a:pt x="0" y="0"/>
                  </a:moveTo>
                  <a:lnTo>
                    <a:pt x="5" y="8674"/>
                  </a:lnTo>
                  <a:lnTo>
                    <a:pt x="177" y="21022"/>
                  </a:lnTo>
                  <a:lnTo>
                    <a:pt x="826" y="35200"/>
                  </a:lnTo>
                  <a:lnTo>
                    <a:pt x="2074" y="50458"/>
                  </a:lnTo>
                  <a:lnTo>
                    <a:pt x="3727" y="66271"/>
                  </a:lnTo>
                  <a:lnTo>
                    <a:pt x="5375" y="82104"/>
                  </a:lnTo>
                  <a:lnTo>
                    <a:pt x="6783" y="97670"/>
                  </a:lnTo>
                  <a:lnTo>
                    <a:pt x="8049" y="112730"/>
                  </a:lnTo>
                  <a:lnTo>
                    <a:pt x="9505" y="127003"/>
                  </a:lnTo>
                  <a:lnTo>
                    <a:pt x="11331" y="140425"/>
                  </a:lnTo>
                  <a:lnTo>
                    <a:pt x="13389" y="153253"/>
                  </a:lnTo>
                  <a:lnTo>
                    <a:pt x="15317" y="165948"/>
                  </a:lnTo>
                  <a:lnTo>
                    <a:pt x="16911" y="178807"/>
                  </a:lnTo>
                  <a:lnTo>
                    <a:pt x="18134" y="192412"/>
                  </a:lnTo>
                  <a:lnTo>
                    <a:pt x="19029" y="207683"/>
                  </a:lnTo>
                  <a:lnTo>
                    <a:pt x="19671" y="224953"/>
                  </a:lnTo>
                  <a:lnTo>
                    <a:pt x="20288" y="243587"/>
                  </a:lnTo>
                  <a:lnTo>
                    <a:pt x="21242" y="262320"/>
                  </a:lnTo>
                  <a:lnTo>
                    <a:pt x="22700" y="280394"/>
                  </a:lnTo>
                  <a:lnTo>
                    <a:pt x="24494" y="297594"/>
                  </a:lnTo>
                  <a:lnTo>
                    <a:pt x="26238" y="313977"/>
                  </a:lnTo>
                  <a:lnTo>
                    <a:pt x="27705" y="329705"/>
                  </a:lnTo>
                  <a:lnTo>
                    <a:pt x="28841" y="345268"/>
                  </a:lnTo>
                  <a:lnTo>
                    <a:pt x="29678" y="361418"/>
                  </a:lnTo>
                  <a:lnTo>
                    <a:pt x="30275" y="378510"/>
                  </a:lnTo>
                  <a:lnTo>
                    <a:pt x="30693" y="396232"/>
                  </a:lnTo>
                  <a:lnTo>
                    <a:pt x="30981" y="413822"/>
                  </a:lnTo>
                  <a:lnTo>
                    <a:pt x="31183" y="430824"/>
                  </a:lnTo>
                  <a:lnTo>
                    <a:pt x="31518" y="446727"/>
                  </a:lnTo>
                  <a:lnTo>
                    <a:pt x="32525" y="462475"/>
                  </a:lnTo>
                  <a:lnTo>
                    <a:pt x="35409" y="480561"/>
                  </a:lnTo>
                  <a:lnTo>
                    <a:pt x="42114" y="5053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919954" y="3190134"/>
              <a:ext cx="110264" cy="276778"/>
            </a:xfrm>
            <a:custGeom>
              <a:avLst/>
              <a:gdLst/>
              <a:ahLst/>
              <a:cxnLst/>
              <a:rect l="0" t="0" r="0" b="0"/>
              <a:pathLst>
                <a:path w="110264" h="276778">
                  <a:moveTo>
                    <a:pt x="101517" y="0"/>
                  </a:moveTo>
                  <a:lnTo>
                    <a:pt x="95650" y="5935"/>
                  </a:lnTo>
                  <a:lnTo>
                    <a:pt x="90085" y="12140"/>
                  </a:lnTo>
                  <a:lnTo>
                    <a:pt x="84286" y="19235"/>
                  </a:lnTo>
                  <a:lnTo>
                    <a:pt x="78205" y="27176"/>
                  </a:lnTo>
                  <a:lnTo>
                    <a:pt x="71875" y="35822"/>
                  </a:lnTo>
                  <a:lnTo>
                    <a:pt x="65347" y="45016"/>
                  </a:lnTo>
                  <a:lnTo>
                    <a:pt x="58671" y="54616"/>
                  </a:lnTo>
                  <a:lnTo>
                    <a:pt x="51889" y="64506"/>
                  </a:lnTo>
                  <a:lnTo>
                    <a:pt x="45036" y="74603"/>
                  </a:lnTo>
                  <a:lnTo>
                    <a:pt x="38299" y="85010"/>
                  </a:lnTo>
                  <a:lnTo>
                    <a:pt x="32002" y="95987"/>
                  </a:lnTo>
                  <a:lnTo>
                    <a:pt x="26286" y="107631"/>
                  </a:lnTo>
                  <a:lnTo>
                    <a:pt x="21126" y="119722"/>
                  </a:lnTo>
                  <a:lnTo>
                    <a:pt x="16426" y="131839"/>
                  </a:lnTo>
                  <a:lnTo>
                    <a:pt x="12082" y="143734"/>
                  </a:lnTo>
                  <a:lnTo>
                    <a:pt x="8165" y="155502"/>
                  </a:lnTo>
                  <a:lnTo>
                    <a:pt x="4905" y="167469"/>
                  </a:lnTo>
                  <a:lnTo>
                    <a:pt x="2382" y="179816"/>
                  </a:lnTo>
                  <a:lnTo>
                    <a:pt x="688" y="192567"/>
                  </a:lnTo>
                  <a:lnTo>
                    <a:pt x="0" y="205666"/>
                  </a:lnTo>
                  <a:lnTo>
                    <a:pt x="322" y="219030"/>
                  </a:lnTo>
                  <a:lnTo>
                    <a:pt x="1673" y="232258"/>
                  </a:lnTo>
                  <a:lnTo>
                    <a:pt x="4176" y="244681"/>
                  </a:lnTo>
                  <a:lnTo>
                    <a:pt x="7789" y="255976"/>
                  </a:lnTo>
                  <a:lnTo>
                    <a:pt x="12503" y="265524"/>
                  </a:lnTo>
                  <a:lnTo>
                    <a:pt x="18416" y="272277"/>
                  </a:lnTo>
                  <a:lnTo>
                    <a:pt x="25463" y="275923"/>
                  </a:lnTo>
                  <a:lnTo>
                    <a:pt x="33295" y="276777"/>
                  </a:lnTo>
                  <a:lnTo>
                    <a:pt x="41391" y="275390"/>
                  </a:lnTo>
                  <a:lnTo>
                    <a:pt x="49426" y="272316"/>
                  </a:lnTo>
                  <a:lnTo>
                    <a:pt x="57277" y="268021"/>
                  </a:lnTo>
                  <a:lnTo>
                    <a:pt x="64928" y="262864"/>
                  </a:lnTo>
                  <a:lnTo>
                    <a:pt x="72407" y="257104"/>
                  </a:lnTo>
                  <a:lnTo>
                    <a:pt x="79752" y="250766"/>
                  </a:lnTo>
                  <a:lnTo>
                    <a:pt x="86998" y="243673"/>
                  </a:lnTo>
                  <a:lnTo>
                    <a:pt x="94159" y="235787"/>
                  </a:lnTo>
                  <a:lnTo>
                    <a:pt x="100766" y="227201"/>
                  </a:lnTo>
                  <a:lnTo>
                    <a:pt x="105912" y="218059"/>
                  </a:lnTo>
                  <a:lnTo>
                    <a:pt x="109206" y="208514"/>
                  </a:lnTo>
                  <a:lnTo>
                    <a:pt x="110263" y="199173"/>
                  </a:lnTo>
                  <a:lnTo>
                    <a:pt x="108469" y="191046"/>
                  </a:lnTo>
                  <a:lnTo>
                    <a:pt x="103784" y="184595"/>
                  </a:lnTo>
                  <a:lnTo>
                    <a:pt x="96927" y="180098"/>
                  </a:lnTo>
                  <a:lnTo>
                    <a:pt x="89046" y="177897"/>
                  </a:lnTo>
                  <a:lnTo>
                    <a:pt x="80905" y="177937"/>
                  </a:lnTo>
                  <a:lnTo>
                    <a:pt x="72853" y="179878"/>
                  </a:lnTo>
                  <a:lnTo>
                    <a:pt x="65002" y="183298"/>
                  </a:lnTo>
                  <a:lnTo>
                    <a:pt x="57356" y="187813"/>
                  </a:lnTo>
                  <a:lnTo>
                    <a:pt x="49884" y="193110"/>
                  </a:lnTo>
                  <a:lnTo>
                    <a:pt x="42546" y="198955"/>
                  </a:lnTo>
                  <a:lnTo>
                    <a:pt x="35314" y="205174"/>
                  </a:lnTo>
                  <a:lnTo>
                    <a:pt x="28464" y="211536"/>
                  </a:lnTo>
                  <a:lnTo>
                    <a:pt x="21894" y="218468"/>
                  </a:lnTo>
                  <a:lnTo>
                    <a:pt x="15026" y="227693"/>
                  </a:lnTo>
                  <a:lnTo>
                    <a:pt x="6761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1863544" y="3516518"/>
              <a:ext cx="263213" cy="42115"/>
            </a:xfrm>
            <a:custGeom>
              <a:avLst/>
              <a:gdLst/>
              <a:ahLst/>
              <a:cxnLst/>
              <a:rect l="0" t="0" r="0" b="0"/>
              <a:pathLst>
                <a:path w="263213" h="42115">
                  <a:moveTo>
                    <a:pt x="263212" y="0"/>
                  </a:moveTo>
                  <a:lnTo>
                    <a:pt x="251477" y="0"/>
                  </a:lnTo>
                  <a:lnTo>
                    <a:pt x="240348" y="0"/>
                  </a:lnTo>
                  <a:lnTo>
                    <a:pt x="228750" y="4"/>
                  </a:lnTo>
                  <a:lnTo>
                    <a:pt x="216589" y="177"/>
                  </a:lnTo>
                  <a:lnTo>
                    <a:pt x="203929" y="825"/>
                  </a:lnTo>
                  <a:lnTo>
                    <a:pt x="190872" y="2074"/>
                  </a:lnTo>
                  <a:lnTo>
                    <a:pt x="177521" y="3727"/>
                  </a:lnTo>
                  <a:lnTo>
                    <a:pt x="163955" y="5375"/>
                  </a:lnTo>
                  <a:lnTo>
                    <a:pt x="150240" y="6782"/>
                  </a:lnTo>
                  <a:lnTo>
                    <a:pt x="136421" y="8048"/>
                  </a:lnTo>
                  <a:lnTo>
                    <a:pt x="122531" y="9504"/>
                  </a:lnTo>
                  <a:lnTo>
                    <a:pt x="108592" y="11336"/>
                  </a:lnTo>
                  <a:lnTo>
                    <a:pt x="94621" y="13566"/>
                  </a:lnTo>
                  <a:lnTo>
                    <a:pt x="80628" y="16143"/>
                  </a:lnTo>
                  <a:lnTo>
                    <a:pt x="66634" y="18989"/>
                  </a:lnTo>
                  <a:lnTo>
                    <a:pt x="53056" y="22078"/>
                  </a:lnTo>
                  <a:lnTo>
                    <a:pt x="39271" y="25835"/>
                  </a:lnTo>
                  <a:lnTo>
                    <a:pt x="22948" y="3171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1947772" y="3609124"/>
              <a:ext cx="132637" cy="275892"/>
            </a:xfrm>
            <a:custGeom>
              <a:avLst/>
              <a:gdLst/>
              <a:ahLst/>
              <a:cxnLst/>
              <a:rect l="0" t="0" r="0" b="0"/>
              <a:pathLst>
                <a:path w="132637" h="275892">
                  <a:moveTo>
                    <a:pt x="0" y="12679"/>
                  </a:moveTo>
                  <a:lnTo>
                    <a:pt x="11668" y="12612"/>
                  </a:lnTo>
                  <a:lnTo>
                    <a:pt x="22156" y="11972"/>
                  </a:lnTo>
                  <a:lnTo>
                    <a:pt x="32463" y="10680"/>
                  </a:lnTo>
                  <a:lnTo>
                    <a:pt x="42937" y="8993"/>
                  </a:lnTo>
                  <a:lnTo>
                    <a:pt x="53929" y="7325"/>
                  </a:lnTo>
                  <a:lnTo>
                    <a:pt x="65567" y="5907"/>
                  </a:lnTo>
                  <a:lnTo>
                    <a:pt x="77648" y="4636"/>
                  </a:lnTo>
                  <a:lnTo>
                    <a:pt x="89754" y="3177"/>
                  </a:lnTo>
                  <a:lnTo>
                    <a:pt x="101619" y="1367"/>
                  </a:lnTo>
                  <a:lnTo>
                    <a:pt x="112515" y="0"/>
                  </a:lnTo>
                  <a:lnTo>
                    <a:pt x="121236" y="665"/>
                  </a:lnTo>
                  <a:lnTo>
                    <a:pt x="127314" y="4079"/>
                  </a:lnTo>
                  <a:lnTo>
                    <a:pt x="130935" y="9986"/>
                  </a:lnTo>
                  <a:lnTo>
                    <a:pt x="132550" y="17628"/>
                  </a:lnTo>
                  <a:lnTo>
                    <a:pt x="132636" y="26361"/>
                  </a:lnTo>
                  <a:lnTo>
                    <a:pt x="131445" y="35765"/>
                  </a:lnTo>
                  <a:lnTo>
                    <a:pt x="128993" y="45580"/>
                  </a:lnTo>
                  <a:lnTo>
                    <a:pt x="125390" y="55656"/>
                  </a:lnTo>
                  <a:lnTo>
                    <a:pt x="120838" y="66062"/>
                  </a:lnTo>
                  <a:lnTo>
                    <a:pt x="115560" y="77047"/>
                  </a:lnTo>
                  <a:lnTo>
                    <a:pt x="109754" y="88703"/>
                  </a:lnTo>
                  <a:lnTo>
                    <a:pt x="103736" y="100974"/>
                  </a:lnTo>
                  <a:lnTo>
                    <a:pt x="97930" y="113745"/>
                  </a:lnTo>
                  <a:lnTo>
                    <a:pt x="92541" y="126897"/>
                  </a:lnTo>
                  <a:lnTo>
                    <a:pt x="87432" y="140493"/>
                  </a:lnTo>
                  <a:lnTo>
                    <a:pt x="82234" y="154758"/>
                  </a:lnTo>
                  <a:lnTo>
                    <a:pt x="76738" y="169754"/>
                  </a:lnTo>
                  <a:lnTo>
                    <a:pt x="71063" y="185079"/>
                  </a:lnTo>
                  <a:lnTo>
                    <a:pt x="65552" y="199987"/>
                  </a:lnTo>
                  <a:lnTo>
                    <a:pt x="60403" y="214078"/>
                  </a:lnTo>
                  <a:lnTo>
                    <a:pt x="55796" y="227050"/>
                  </a:lnTo>
                  <a:lnTo>
                    <a:pt x="51515" y="239907"/>
                  </a:lnTo>
                  <a:lnTo>
                    <a:pt x="47188" y="254890"/>
                  </a:lnTo>
                  <a:lnTo>
                    <a:pt x="42114" y="2758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494839" y="4813060"/>
            <a:ext cx="2274156" cy="698231"/>
            <a:chOff x="494839" y="4813060"/>
            <a:chExt cx="2274156" cy="698231"/>
          </a:xfrm>
        </p:grpSpPr>
        <p:sp>
          <p:nvSpPr>
            <p:cNvPr id="43" name="Freeform 42"/>
            <p:cNvSpPr/>
            <p:nvPr/>
          </p:nvSpPr>
          <p:spPr>
            <a:xfrm>
              <a:off x="494839" y="5053616"/>
              <a:ext cx="288286" cy="439579"/>
            </a:xfrm>
            <a:custGeom>
              <a:avLst/>
              <a:gdLst/>
              <a:ahLst/>
              <a:cxnLst/>
              <a:rect l="0" t="0" r="0" b="0"/>
              <a:pathLst>
                <a:path w="288286" h="439579">
                  <a:moveTo>
                    <a:pt x="105285" y="84290"/>
                  </a:moveTo>
                  <a:lnTo>
                    <a:pt x="99417" y="90158"/>
                  </a:lnTo>
                  <a:lnTo>
                    <a:pt x="93853" y="95723"/>
                  </a:lnTo>
                  <a:lnTo>
                    <a:pt x="88040" y="101487"/>
                  </a:lnTo>
                  <a:lnTo>
                    <a:pt x="81456" y="106270"/>
                  </a:lnTo>
                  <a:lnTo>
                    <a:pt x="74360" y="108064"/>
                  </a:lnTo>
                  <a:lnTo>
                    <a:pt x="68598" y="106567"/>
                  </a:lnTo>
                  <a:lnTo>
                    <a:pt x="65222" y="102385"/>
                  </a:lnTo>
                  <a:lnTo>
                    <a:pt x="64338" y="96228"/>
                  </a:lnTo>
                  <a:lnTo>
                    <a:pt x="65599" y="88679"/>
                  </a:lnTo>
                  <a:lnTo>
                    <a:pt x="68536" y="80167"/>
                  </a:lnTo>
                  <a:lnTo>
                    <a:pt x="72714" y="71004"/>
                  </a:lnTo>
                  <a:lnTo>
                    <a:pt x="77779" y="61562"/>
                  </a:lnTo>
                  <a:lnTo>
                    <a:pt x="83467" y="52295"/>
                  </a:lnTo>
                  <a:lnTo>
                    <a:pt x="89588" y="43434"/>
                  </a:lnTo>
                  <a:lnTo>
                    <a:pt x="96171" y="35178"/>
                  </a:lnTo>
                  <a:lnTo>
                    <a:pt x="103430" y="27778"/>
                  </a:lnTo>
                  <a:lnTo>
                    <a:pt x="111427" y="21282"/>
                  </a:lnTo>
                  <a:lnTo>
                    <a:pt x="120088" y="15578"/>
                  </a:lnTo>
                  <a:lnTo>
                    <a:pt x="129280" y="10505"/>
                  </a:lnTo>
                  <a:lnTo>
                    <a:pt x="138869" y="5917"/>
                  </a:lnTo>
                  <a:lnTo>
                    <a:pt x="148578" y="2173"/>
                  </a:lnTo>
                  <a:lnTo>
                    <a:pt x="158017" y="94"/>
                  </a:lnTo>
                  <a:lnTo>
                    <a:pt x="166988" y="0"/>
                  </a:lnTo>
                  <a:lnTo>
                    <a:pt x="175315" y="1905"/>
                  </a:lnTo>
                  <a:lnTo>
                    <a:pt x="182763" y="5775"/>
                  </a:lnTo>
                  <a:lnTo>
                    <a:pt x="189286" y="11385"/>
                  </a:lnTo>
                  <a:lnTo>
                    <a:pt x="194836" y="18557"/>
                  </a:lnTo>
                  <a:lnTo>
                    <a:pt x="199274" y="27258"/>
                  </a:lnTo>
                  <a:lnTo>
                    <a:pt x="202623" y="37329"/>
                  </a:lnTo>
                  <a:lnTo>
                    <a:pt x="204720" y="48511"/>
                  </a:lnTo>
                  <a:lnTo>
                    <a:pt x="205155" y="60540"/>
                  </a:lnTo>
                  <a:lnTo>
                    <a:pt x="203858" y="73187"/>
                  </a:lnTo>
                  <a:lnTo>
                    <a:pt x="201208" y="86272"/>
                  </a:lnTo>
                  <a:lnTo>
                    <a:pt x="197828" y="99662"/>
                  </a:lnTo>
                  <a:lnTo>
                    <a:pt x="194143" y="113248"/>
                  </a:lnTo>
                  <a:lnTo>
                    <a:pt x="190044" y="126472"/>
                  </a:lnTo>
                  <a:lnTo>
                    <a:pt x="185009" y="138367"/>
                  </a:lnTo>
                  <a:lnTo>
                    <a:pt x="178887" y="148480"/>
                  </a:lnTo>
                  <a:lnTo>
                    <a:pt x="174580" y="155765"/>
                  </a:lnTo>
                  <a:lnTo>
                    <a:pt x="175378" y="159666"/>
                  </a:lnTo>
                  <a:lnTo>
                    <a:pt x="179798" y="161926"/>
                  </a:lnTo>
                  <a:lnTo>
                    <a:pt x="186417" y="163784"/>
                  </a:lnTo>
                  <a:lnTo>
                    <a:pt x="194408" y="165775"/>
                  </a:lnTo>
                  <a:lnTo>
                    <a:pt x="203272" y="168073"/>
                  </a:lnTo>
                  <a:lnTo>
                    <a:pt x="212536" y="171010"/>
                  </a:lnTo>
                  <a:lnTo>
                    <a:pt x="221695" y="175153"/>
                  </a:lnTo>
                  <a:lnTo>
                    <a:pt x="230488" y="180707"/>
                  </a:lnTo>
                  <a:lnTo>
                    <a:pt x="238702" y="187717"/>
                  </a:lnTo>
                  <a:lnTo>
                    <a:pt x="246075" y="196246"/>
                  </a:lnTo>
                  <a:lnTo>
                    <a:pt x="252559" y="206174"/>
                  </a:lnTo>
                  <a:lnTo>
                    <a:pt x="258424" y="217416"/>
                  </a:lnTo>
                  <a:lnTo>
                    <a:pt x="264138" y="230010"/>
                  </a:lnTo>
                  <a:lnTo>
                    <a:pt x="269979" y="243851"/>
                  </a:lnTo>
                  <a:lnTo>
                    <a:pt x="275718" y="258720"/>
                  </a:lnTo>
                  <a:lnTo>
                    <a:pt x="280740" y="274378"/>
                  </a:lnTo>
                  <a:lnTo>
                    <a:pt x="284737" y="290610"/>
                  </a:lnTo>
                  <a:lnTo>
                    <a:pt x="287403" y="307085"/>
                  </a:lnTo>
                  <a:lnTo>
                    <a:pt x="288285" y="323372"/>
                  </a:lnTo>
                  <a:lnTo>
                    <a:pt x="287312" y="339242"/>
                  </a:lnTo>
                  <a:lnTo>
                    <a:pt x="284555" y="354339"/>
                  </a:lnTo>
                  <a:lnTo>
                    <a:pt x="280046" y="368106"/>
                  </a:lnTo>
                  <a:lnTo>
                    <a:pt x="273979" y="380365"/>
                  </a:lnTo>
                  <a:lnTo>
                    <a:pt x="266654" y="391259"/>
                  </a:lnTo>
                  <a:lnTo>
                    <a:pt x="258376" y="401053"/>
                  </a:lnTo>
                  <a:lnTo>
                    <a:pt x="249395" y="410008"/>
                  </a:lnTo>
                  <a:lnTo>
                    <a:pt x="239587" y="418024"/>
                  </a:lnTo>
                  <a:lnTo>
                    <a:pt x="228486" y="424665"/>
                  </a:lnTo>
                  <a:lnTo>
                    <a:pt x="215946" y="429802"/>
                  </a:lnTo>
                  <a:lnTo>
                    <a:pt x="202269" y="433591"/>
                  </a:lnTo>
                  <a:lnTo>
                    <a:pt x="188017" y="436301"/>
                  </a:lnTo>
                  <a:lnTo>
                    <a:pt x="173578" y="438194"/>
                  </a:lnTo>
                  <a:lnTo>
                    <a:pt x="159138" y="439331"/>
                  </a:lnTo>
                  <a:lnTo>
                    <a:pt x="144764" y="439578"/>
                  </a:lnTo>
                  <a:lnTo>
                    <a:pt x="130472" y="438932"/>
                  </a:lnTo>
                  <a:lnTo>
                    <a:pt x="116418" y="437517"/>
                  </a:lnTo>
                  <a:lnTo>
                    <a:pt x="102894" y="435497"/>
                  </a:lnTo>
                  <a:lnTo>
                    <a:pt x="90015" y="433027"/>
                  </a:lnTo>
                  <a:lnTo>
                    <a:pt x="77739" y="430232"/>
                  </a:lnTo>
                  <a:lnTo>
                    <a:pt x="65953" y="427212"/>
                  </a:lnTo>
                  <a:lnTo>
                    <a:pt x="54551" y="424039"/>
                  </a:lnTo>
                  <a:lnTo>
                    <a:pt x="43690" y="420913"/>
                  </a:lnTo>
                  <a:lnTo>
                    <a:pt x="32628" y="417863"/>
                  </a:lnTo>
                  <a:lnTo>
                    <a:pt x="19272" y="414621"/>
                  </a:lnTo>
                  <a:lnTo>
                    <a:pt x="0" y="4106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48596" y="5137906"/>
              <a:ext cx="252532" cy="373385"/>
            </a:xfrm>
            <a:custGeom>
              <a:avLst/>
              <a:gdLst/>
              <a:ahLst/>
              <a:cxnLst/>
              <a:rect l="0" t="0" r="0" b="0"/>
              <a:pathLst>
                <a:path w="252532" h="373385">
                  <a:moveTo>
                    <a:pt x="98968" y="0"/>
                  </a:moveTo>
                  <a:lnTo>
                    <a:pt x="90234" y="3001"/>
                  </a:lnTo>
                  <a:lnTo>
                    <a:pt x="82527" y="6424"/>
                  </a:lnTo>
                  <a:lnTo>
                    <a:pt x="75130" y="10625"/>
                  </a:lnTo>
                  <a:lnTo>
                    <a:pt x="68042" y="15697"/>
                  </a:lnTo>
                  <a:lnTo>
                    <a:pt x="61511" y="21827"/>
                  </a:lnTo>
                  <a:lnTo>
                    <a:pt x="55634" y="29011"/>
                  </a:lnTo>
                  <a:lnTo>
                    <a:pt x="50197" y="37097"/>
                  </a:lnTo>
                  <a:lnTo>
                    <a:pt x="44778" y="45892"/>
                  </a:lnTo>
                  <a:lnTo>
                    <a:pt x="39139" y="55217"/>
                  </a:lnTo>
                  <a:lnTo>
                    <a:pt x="33537" y="65088"/>
                  </a:lnTo>
                  <a:lnTo>
                    <a:pt x="28609" y="75697"/>
                  </a:lnTo>
                  <a:lnTo>
                    <a:pt x="24660" y="87099"/>
                  </a:lnTo>
                  <a:lnTo>
                    <a:pt x="21518" y="99367"/>
                  </a:lnTo>
                  <a:lnTo>
                    <a:pt x="18719" y="112666"/>
                  </a:lnTo>
                  <a:lnTo>
                    <a:pt x="15952" y="126982"/>
                  </a:lnTo>
                  <a:lnTo>
                    <a:pt x="13244" y="142003"/>
                  </a:lnTo>
                  <a:lnTo>
                    <a:pt x="10873" y="157232"/>
                  </a:lnTo>
                  <a:lnTo>
                    <a:pt x="8973" y="172362"/>
                  </a:lnTo>
                  <a:lnTo>
                    <a:pt x="7373" y="187282"/>
                  </a:lnTo>
                  <a:lnTo>
                    <a:pt x="5692" y="201988"/>
                  </a:lnTo>
                  <a:lnTo>
                    <a:pt x="3719" y="216504"/>
                  </a:lnTo>
                  <a:lnTo>
                    <a:pt x="1733" y="230711"/>
                  </a:lnTo>
                  <a:lnTo>
                    <a:pt x="386" y="244338"/>
                  </a:lnTo>
                  <a:lnTo>
                    <a:pt x="0" y="257291"/>
                  </a:lnTo>
                  <a:lnTo>
                    <a:pt x="572" y="269786"/>
                  </a:lnTo>
                  <a:lnTo>
                    <a:pt x="1953" y="282251"/>
                  </a:lnTo>
                  <a:lnTo>
                    <a:pt x="3963" y="294927"/>
                  </a:lnTo>
                  <a:lnTo>
                    <a:pt x="6601" y="307561"/>
                  </a:lnTo>
                  <a:lnTo>
                    <a:pt x="10041" y="319517"/>
                  </a:lnTo>
                  <a:lnTo>
                    <a:pt x="14320" y="330481"/>
                  </a:lnTo>
                  <a:lnTo>
                    <a:pt x="19498" y="340301"/>
                  </a:lnTo>
                  <a:lnTo>
                    <a:pt x="25729" y="348824"/>
                  </a:lnTo>
                  <a:lnTo>
                    <a:pt x="33003" y="356106"/>
                  </a:lnTo>
                  <a:lnTo>
                    <a:pt x="41329" y="362183"/>
                  </a:lnTo>
                  <a:lnTo>
                    <a:pt x="50820" y="366981"/>
                  </a:lnTo>
                  <a:lnTo>
                    <a:pt x="61419" y="370575"/>
                  </a:lnTo>
                  <a:lnTo>
                    <a:pt x="72620" y="372838"/>
                  </a:lnTo>
                  <a:lnTo>
                    <a:pt x="83598" y="373384"/>
                  </a:lnTo>
                  <a:lnTo>
                    <a:pt x="93907" y="372158"/>
                  </a:lnTo>
                  <a:lnTo>
                    <a:pt x="103624" y="369386"/>
                  </a:lnTo>
                  <a:lnTo>
                    <a:pt x="113143" y="365391"/>
                  </a:lnTo>
                  <a:lnTo>
                    <a:pt x="122729" y="360480"/>
                  </a:lnTo>
                  <a:lnTo>
                    <a:pt x="132320" y="354744"/>
                  </a:lnTo>
                  <a:lnTo>
                    <a:pt x="141621" y="348069"/>
                  </a:lnTo>
                  <a:lnTo>
                    <a:pt x="150476" y="340471"/>
                  </a:lnTo>
                  <a:lnTo>
                    <a:pt x="158881" y="332082"/>
                  </a:lnTo>
                  <a:lnTo>
                    <a:pt x="166906" y="323072"/>
                  </a:lnTo>
                  <a:lnTo>
                    <a:pt x="174636" y="313603"/>
                  </a:lnTo>
                  <a:lnTo>
                    <a:pt x="182149" y="303803"/>
                  </a:lnTo>
                  <a:lnTo>
                    <a:pt x="189508" y="293772"/>
                  </a:lnTo>
                  <a:lnTo>
                    <a:pt x="196758" y="283580"/>
                  </a:lnTo>
                  <a:lnTo>
                    <a:pt x="203933" y="273279"/>
                  </a:lnTo>
                  <a:lnTo>
                    <a:pt x="211058" y="262903"/>
                  </a:lnTo>
                  <a:lnTo>
                    <a:pt x="218143" y="252473"/>
                  </a:lnTo>
                  <a:lnTo>
                    <a:pt x="225037" y="241840"/>
                  </a:lnTo>
                  <a:lnTo>
                    <a:pt x="231439" y="230708"/>
                  </a:lnTo>
                  <a:lnTo>
                    <a:pt x="237222" y="218958"/>
                  </a:lnTo>
                  <a:lnTo>
                    <a:pt x="242257" y="206624"/>
                  </a:lnTo>
                  <a:lnTo>
                    <a:pt x="246340" y="193813"/>
                  </a:lnTo>
                  <a:lnTo>
                    <a:pt x="249452" y="180637"/>
                  </a:lnTo>
                  <a:lnTo>
                    <a:pt x="251559" y="167197"/>
                  </a:lnTo>
                  <a:lnTo>
                    <a:pt x="252531" y="153568"/>
                  </a:lnTo>
                  <a:lnTo>
                    <a:pt x="252404" y="139813"/>
                  </a:lnTo>
                  <a:lnTo>
                    <a:pt x="251184" y="126136"/>
                  </a:lnTo>
                  <a:lnTo>
                    <a:pt x="248771" y="112873"/>
                  </a:lnTo>
                  <a:lnTo>
                    <a:pt x="245222" y="100178"/>
                  </a:lnTo>
                  <a:lnTo>
                    <a:pt x="240721" y="88195"/>
                  </a:lnTo>
                  <a:lnTo>
                    <a:pt x="235484" y="77140"/>
                  </a:lnTo>
                  <a:lnTo>
                    <a:pt x="229699" y="67042"/>
                  </a:lnTo>
                  <a:lnTo>
                    <a:pt x="223358" y="57938"/>
                  </a:lnTo>
                  <a:lnTo>
                    <a:pt x="216270" y="49961"/>
                  </a:lnTo>
                  <a:lnTo>
                    <a:pt x="208391" y="43083"/>
                  </a:lnTo>
                  <a:lnTo>
                    <a:pt x="199811" y="37462"/>
                  </a:lnTo>
                  <a:lnTo>
                    <a:pt x="190673" y="33509"/>
                  </a:lnTo>
                  <a:lnTo>
                    <a:pt x="181113" y="31295"/>
                  </a:lnTo>
                  <a:lnTo>
                    <a:pt x="171083" y="30604"/>
                  </a:lnTo>
                  <a:lnTo>
                    <a:pt x="160364" y="31121"/>
                  </a:lnTo>
                  <a:lnTo>
                    <a:pt x="148908" y="32539"/>
                  </a:lnTo>
                  <a:lnTo>
                    <a:pt x="137208" y="34646"/>
                  </a:lnTo>
                  <a:lnTo>
                    <a:pt x="124970" y="37629"/>
                  </a:lnTo>
                  <a:lnTo>
                    <a:pt x="109999" y="42863"/>
                  </a:lnTo>
                  <a:lnTo>
                    <a:pt x="8844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258806" y="4895751"/>
              <a:ext cx="15143" cy="157929"/>
            </a:xfrm>
            <a:custGeom>
              <a:avLst/>
              <a:gdLst/>
              <a:ahLst/>
              <a:cxnLst/>
              <a:rect l="0" t="0" r="0" b="0"/>
              <a:pathLst>
                <a:path w="15143" h="157929">
                  <a:moveTo>
                    <a:pt x="4613" y="0"/>
                  </a:moveTo>
                  <a:lnTo>
                    <a:pt x="1813" y="8935"/>
                  </a:lnTo>
                  <a:lnTo>
                    <a:pt x="312" y="18562"/>
                  </a:lnTo>
                  <a:lnTo>
                    <a:pt x="0" y="29850"/>
                  </a:lnTo>
                  <a:lnTo>
                    <a:pt x="507" y="42517"/>
                  </a:lnTo>
                  <a:lnTo>
                    <a:pt x="1326" y="55997"/>
                  </a:lnTo>
                  <a:lnTo>
                    <a:pt x="2147" y="69864"/>
                  </a:lnTo>
                  <a:lnTo>
                    <a:pt x="3003" y="83727"/>
                  </a:lnTo>
                  <a:lnTo>
                    <a:pt x="4178" y="97170"/>
                  </a:lnTo>
                  <a:lnTo>
                    <a:pt x="5813" y="110005"/>
                  </a:lnTo>
                  <a:lnTo>
                    <a:pt x="7749" y="121795"/>
                  </a:lnTo>
                  <a:lnTo>
                    <a:pt x="9798" y="132918"/>
                  </a:lnTo>
                  <a:lnTo>
                    <a:pt x="12141" y="144348"/>
                  </a:lnTo>
                  <a:lnTo>
                    <a:pt x="15142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221305" y="5116850"/>
              <a:ext cx="147400" cy="84228"/>
            </a:xfrm>
            <a:custGeom>
              <a:avLst/>
              <a:gdLst/>
              <a:ahLst/>
              <a:cxnLst/>
              <a:rect l="0" t="0" r="0" b="0"/>
              <a:pathLst>
                <a:path w="147400" h="84228">
                  <a:moveTo>
                    <a:pt x="147399" y="0"/>
                  </a:moveTo>
                  <a:lnTo>
                    <a:pt x="138598" y="2934"/>
                  </a:lnTo>
                  <a:lnTo>
                    <a:pt x="130251" y="5716"/>
                  </a:lnTo>
                  <a:lnTo>
                    <a:pt x="121557" y="8620"/>
                  </a:lnTo>
                  <a:lnTo>
                    <a:pt x="112609" y="11833"/>
                  </a:lnTo>
                  <a:lnTo>
                    <a:pt x="103762" y="15646"/>
                  </a:lnTo>
                  <a:lnTo>
                    <a:pt x="95219" y="20163"/>
                  </a:lnTo>
                  <a:lnTo>
                    <a:pt x="86857" y="25327"/>
                  </a:lnTo>
                  <a:lnTo>
                    <a:pt x="78332" y="31014"/>
                  </a:lnTo>
                  <a:lnTo>
                    <a:pt x="69453" y="37099"/>
                  </a:lnTo>
                  <a:lnTo>
                    <a:pt x="60354" y="43472"/>
                  </a:lnTo>
                  <a:lnTo>
                    <a:pt x="51393" y="50049"/>
                  </a:lnTo>
                  <a:lnTo>
                    <a:pt x="42775" y="56759"/>
                  </a:lnTo>
                  <a:lnTo>
                    <a:pt x="34644" y="63253"/>
                  </a:lnTo>
                  <a:lnTo>
                    <a:pt x="26257" y="69544"/>
                  </a:lnTo>
                  <a:lnTo>
                    <a:pt x="15764" y="76183"/>
                  </a:lnTo>
                  <a:lnTo>
                    <a:pt x="0" y="842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242362" y="5215448"/>
              <a:ext cx="221100" cy="256677"/>
            </a:xfrm>
            <a:custGeom>
              <a:avLst/>
              <a:gdLst/>
              <a:ahLst/>
              <a:cxnLst/>
              <a:rect l="0" t="0" r="0" b="0"/>
              <a:pathLst>
                <a:path w="221100" h="256677">
                  <a:moveTo>
                    <a:pt x="0" y="48800"/>
                  </a:moveTo>
                  <a:lnTo>
                    <a:pt x="5801" y="42866"/>
                  </a:lnTo>
                  <a:lnTo>
                    <a:pt x="10725" y="36661"/>
                  </a:lnTo>
                  <a:lnTo>
                    <a:pt x="15237" y="29574"/>
                  </a:lnTo>
                  <a:lnTo>
                    <a:pt x="19803" y="21979"/>
                  </a:lnTo>
                  <a:lnTo>
                    <a:pt x="25114" y="14630"/>
                  </a:lnTo>
                  <a:lnTo>
                    <a:pt x="31477" y="7960"/>
                  </a:lnTo>
                  <a:lnTo>
                    <a:pt x="38707" y="2702"/>
                  </a:lnTo>
                  <a:lnTo>
                    <a:pt x="46328" y="0"/>
                  </a:lnTo>
                  <a:lnTo>
                    <a:pt x="54004" y="237"/>
                  </a:lnTo>
                  <a:lnTo>
                    <a:pt x="61428" y="3315"/>
                  </a:lnTo>
                  <a:lnTo>
                    <a:pt x="68253" y="9029"/>
                  </a:lnTo>
                  <a:lnTo>
                    <a:pt x="74355" y="16975"/>
                  </a:lnTo>
                  <a:lnTo>
                    <a:pt x="79791" y="26509"/>
                  </a:lnTo>
                  <a:lnTo>
                    <a:pt x="84683" y="36874"/>
                  </a:lnTo>
                  <a:lnTo>
                    <a:pt x="89163" y="47580"/>
                  </a:lnTo>
                  <a:lnTo>
                    <a:pt x="93344" y="58543"/>
                  </a:lnTo>
                  <a:lnTo>
                    <a:pt x="97313" y="69968"/>
                  </a:lnTo>
                  <a:lnTo>
                    <a:pt x="101130" y="81957"/>
                  </a:lnTo>
                  <a:lnTo>
                    <a:pt x="104677" y="94637"/>
                  </a:lnTo>
                  <a:lnTo>
                    <a:pt x="107681" y="108222"/>
                  </a:lnTo>
                  <a:lnTo>
                    <a:pt x="110028" y="122738"/>
                  </a:lnTo>
                  <a:lnTo>
                    <a:pt x="111603" y="138064"/>
                  </a:lnTo>
                  <a:lnTo>
                    <a:pt x="112210" y="154032"/>
                  </a:lnTo>
                  <a:lnTo>
                    <a:pt x="111835" y="170462"/>
                  </a:lnTo>
                  <a:lnTo>
                    <a:pt x="110447" y="186730"/>
                  </a:lnTo>
                  <a:lnTo>
                    <a:pt x="107920" y="201815"/>
                  </a:lnTo>
                  <a:lnTo>
                    <a:pt x="104290" y="215246"/>
                  </a:lnTo>
                  <a:lnTo>
                    <a:pt x="99565" y="226907"/>
                  </a:lnTo>
                  <a:lnTo>
                    <a:pt x="93645" y="236756"/>
                  </a:lnTo>
                  <a:lnTo>
                    <a:pt x="86593" y="244961"/>
                  </a:lnTo>
                  <a:lnTo>
                    <a:pt x="78757" y="251338"/>
                  </a:lnTo>
                  <a:lnTo>
                    <a:pt x="70659" y="255282"/>
                  </a:lnTo>
                  <a:lnTo>
                    <a:pt x="62628" y="256676"/>
                  </a:lnTo>
                  <a:lnTo>
                    <a:pt x="54949" y="255664"/>
                  </a:lnTo>
                  <a:lnTo>
                    <a:pt x="47945" y="252402"/>
                  </a:lnTo>
                  <a:lnTo>
                    <a:pt x="41732" y="247213"/>
                  </a:lnTo>
                  <a:lnTo>
                    <a:pt x="36731" y="240665"/>
                  </a:lnTo>
                  <a:lnTo>
                    <a:pt x="33726" y="233447"/>
                  </a:lnTo>
                  <a:lnTo>
                    <a:pt x="32972" y="226014"/>
                  </a:lnTo>
                  <a:lnTo>
                    <a:pt x="34414" y="218739"/>
                  </a:lnTo>
                  <a:lnTo>
                    <a:pt x="37966" y="212007"/>
                  </a:lnTo>
                  <a:lnTo>
                    <a:pt x="43353" y="205973"/>
                  </a:lnTo>
                  <a:lnTo>
                    <a:pt x="50205" y="200921"/>
                  </a:lnTo>
                  <a:lnTo>
                    <a:pt x="58159" y="197349"/>
                  </a:lnTo>
                  <a:lnTo>
                    <a:pt x="66908" y="195392"/>
                  </a:lnTo>
                  <a:lnTo>
                    <a:pt x="76221" y="194873"/>
                  </a:lnTo>
                  <a:lnTo>
                    <a:pt x="85923" y="195504"/>
                  </a:lnTo>
                  <a:lnTo>
                    <a:pt x="95899" y="196994"/>
                  </a:lnTo>
                  <a:lnTo>
                    <a:pt x="106224" y="198940"/>
                  </a:lnTo>
                  <a:lnTo>
                    <a:pt x="117149" y="200851"/>
                  </a:lnTo>
                  <a:lnTo>
                    <a:pt x="128757" y="202458"/>
                  </a:lnTo>
                  <a:lnTo>
                    <a:pt x="140825" y="203534"/>
                  </a:lnTo>
                  <a:lnTo>
                    <a:pt x="152926" y="203805"/>
                  </a:lnTo>
                  <a:lnTo>
                    <a:pt x="164798" y="203208"/>
                  </a:lnTo>
                  <a:lnTo>
                    <a:pt x="176108" y="201806"/>
                  </a:lnTo>
                  <a:lnTo>
                    <a:pt x="187586" y="199445"/>
                  </a:lnTo>
                  <a:lnTo>
                    <a:pt x="201355" y="194801"/>
                  </a:lnTo>
                  <a:lnTo>
                    <a:pt x="221099" y="1856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687272" y="5137906"/>
              <a:ext cx="28874" cy="210572"/>
            </a:xfrm>
            <a:custGeom>
              <a:avLst/>
              <a:gdLst/>
              <a:ahLst/>
              <a:cxnLst/>
              <a:rect l="0" t="0" r="0" b="0"/>
              <a:pathLst>
                <a:path w="28874" h="210572">
                  <a:moveTo>
                    <a:pt x="7816" y="0"/>
                  </a:moveTo>
                  <a:lnTo>
                    <a:pt x="4949" y="8869"/>
                  </a:lnTo>
                  <a:lnTo>
                    <a:pt x="2807" y="17856"/>
                  </a:lnTo>
                  <a:lnTo>
                    <a:pt x="1208" y="27851"/>
                  </a:lnTo>
                  <a:lnTo>
                    <a:pt x="201" y="38831"/>
                  </a:lnTo>
                  <a:lnTo>
                    <a:pt x="0" y="50643"/>
                  </a:lnTo>
                  <a:lnTo>
                    <a:pt x="651" y="63102"/>
                  </a:lnTo>
                  <a:lnTo>
                    <a:pt x="1890" y="76039"/>
                  </a:lnTo>
                  <a:lnTo>
                    <a:pt x="3254" y="89321"/>
                  </a:lnTo>
                  <a:lnTo>
                    <a:pt x="4468" y="102838"/>
                  </a:lnTo>
                  <a:lnTo>
                    <a:pt x="5603" y="116353"/>
                  </a:lnTo>
                  <a:lnTo>
                    <a:pt x="6971" y="129506"/>
                  </a:lnTo>
                  <a:lnTo>
                    <a:pt x="8743" y="142128"/>
                  </a:lnTo>
                  <a:lnTo>
                    <a:pt x="10972" y="154159"/>
                  </a:lnTo>
                  <a:lnTo>
                    <a:pt x="13993" y="166952"/>
                  </a:lnTo>
                  <a:lnTo>
                    <a:pt x="19193" y="183864"/>
                  </a:lnTo>
                  <a:lnTo>
                    <a:pt x="28873" y="2105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600331" y="5243191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146125" y="2867"/>
                  </a:lnTo>
                  <a:lnTo>
                    <a:pt x="134356" y="5009"/>
                  </a:lnTo>
                  <a:lnTo>
                    <a:pt x="121466" y="6617"/>
                  </a:lnTo>
                  <a:lnTo>
                    <a:pt x="107618" y="7970"/>
                  </a:lnTo>
                  <a:lnTo>
                    <a:pt x="93290" y="9467"/>
                  </a:lnTo>
                  <a:lnTo>
                    <a:pt x="78830" y="11313"/>
                  </a:lnTo>
                  <a:lnTo>
                    <a:pt x="64617" y="13390"/>
                  </a:lnTo>
                  <a:lnTo>
                    <a:pt x="49532" y="15546"/>
                  </a:lnTo>
                  <a:lnTo>
                    <a:pt x="30017" y="179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037916" y="4937865"/>
              <a:ext cx="36199" cy="547483"/>
            </a:xfrm>
            <a:custGeom>
              <a:avLst/>
              <a:gdLst/>
              <a:ahLst/>
              <a:cxnLst/>
              <a:rect l="0" t="0" r="0" b="0"/>
              <a:pathLst>
                <a:path w="36199" h="547483">
                  <a:moveTo>
                    <a:pt x="4612" y="0"/>
                  </a:moveTo>
                  <a:lnTo>
                    <a:pt x="1812" y="14736"/>
                  </a:lnTo>
                  <a:lnTo>
                    <a:pt x="311" y="29288"/>
                  </a:lnTo>
                  <a:lnTo>
                    <a:pt x="0" y="45073"/>
                  </a:lnTo>
                  <a:lnTo>
                    <a:pt x="506" y="61788"/>
                  </a:lnTo>
                  <a:lnTo>
                    <a:pt x="1325" y="78633"/>
                  </a:lnTo>
                  <a:lnTo>
                    <a:pt x="2146" y="95113"/>
                  </a:lnTo>
                  <a:lnTo>
                    <a:pt x="3002" y="111075"/>
                  </a:lnTo>
                  <a:lnTo>
                    <a:pt x="4177" y="126546"/>
                  </a:lnTo>
                  <a:lnTo>
                    <a:pt x="5812" y="141613"/>
                  </a:lnTo>
                  <a:lnTo>
                    <a:pt x="7739" y="156374"/>
                  </a:lnTo>
                  <a:lnTo>
                    <a:pt x="9579" y="170913"/>
                  </a:lnTo>
                  <a:lnTo>
                    <a:pt x="11119" y="185297"/>
                  </a:lnTo>
                  <a:lnTo>
                    <a:pt x="12474" y="199741"/>
                  </a:lnTo>
                  <a:lnTo>
                    <a:pt x="13991" y="214584"/>
                  </a:lnTo>
                  <a:lnTo>
                    <a:pt x="15859" y="229977"/>
                  </a:lnTo>
                  <a:lnTo>
                    <a:pt x="17945" y="245739"/>
                  </a:lnTo>
                  <a:lnTo>
                    <a:pt x="19891" y="261473"/>
                  </a:lnTo>
                  <a:lnTo>
                    <a:pt x="21498" y="276945"/>
                  </a:lnTo>
                  <a:lnTo>
                    <a:pt x="22728" y="292097"/>
                  </a:lnTo>
                  <a:lnTo>
                    <a:pt x="23630" y="306958"/>
                  </a:lnTo>
                  <a:lnTo>
                    <a:pt x="24275" y="321583"/>
                  </a:lnTo>
                  <a:lnTo>
                    <a:pt x="24895" y="336033"/>
                  </a:lnTo>
                  <a:lnTo>
                    <a:pt x="25851" y="350354"/>
                  </a:lnTo>
                  <a:lnTo>
                    <a:pt x="27310" y="364596"/>
                  </a:lnTo>
                  <a:lnTo>
                    <a:pt x="29105" y="379111"/>
                  </a:lnTo>
                  <a:lnTo>
                    <a:pt x="30849" y="394534"/>
                  </a:lnTo>
                  <a:lnTo>
                    <a:pt x="32316" y="411130"/>
                  </a:lnTo>
                  <a:lnTo>
                    <a:pt x="33452" y="428513"/>
                  </a:lnTo>
                  <a:lnTo>
                    <a:pt x="34289" y="445874"/>
                  </a:lnTo>
                  <a:lnTo>
                    <a:pt x="34887" y="462727"/>
                  </a:lnTo>
                  <a:lnTo>
                    <a:pt x="35306" y="478728"/>
                  </a:lnTo>
                  <a:lnTo>
                    <a:pt x="35640" y="495297"/>
                  </a:lnTo>
                  <a:lnTo>
                    <a:pt x="35920" y="516115"/>
                  </a:lnTo>
                  <a:lnTo>
                    <a:pt x="36198" y="5474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93873" y="4969450"/>
              <a:ext cx="311910" cy="473890"/>
            </a:xfrm>
            <a:custGeom>
              <a:avLst/>
              <a:gdLst/>
              <a:ahLst/>
              <a:cxnLst/>
              <a:rect l="0" t="0" r="0" b="0"/>
              <a:pathLst>
                <a:path w="311910" h="473890">
                  <a:moveTo>
                    <a:pt x="17111" y="0"/>
                  </a:moveTo>
                  <a:lnTo>
                    <a:pt x="14244" y="8869"/>
                  </a:lnTo>
                  <a:lnTo>
                    <a:pt x="12102" y="17856"/>
                  </a:lnTo>
                  <a:lnTo>
                    <a:pt x="10495" y="27846"/>
                  </a:lnTo>
                  <a:lnTo>
                    <a:pt x="9141" y="38654"/>
                  </a:lnTo>
                  <a:lnTo>
                    <a:pt x="7644" y="49817"/>
                  </a:lnTo>
                  <a:lnTo>
                    <a:pt x="5791" y="60953"/>
                  </a:lnTo>
                  <a:lnTo>
                    <a:pt x="3450" y="69489"/>
                  </a:lnTo>
                  <a:lnTo>
                    <a:pt x="1168" y="72256"/>
                  </a:lnTo>
                  <a:lnTo>
                    <a:pt x="0" y="70138"/>
                  </a:lnTo>
                  <a:lnTo>
                    <a:pt x="94" y="64815"/>
                  </a:lnTo>
                  <a:lnTo>
                    <a:pt x="1541" y="57682"/>
                  </a:lnTo>
                  <a:lnTo>
                    <a:pt x="4686" y="49821"/>
                  </a:lnTo>
                  <a:lnTo>
                    <a:pt x="9574" y="41836"/>
                  </a:lnTo>
                  <a:lnTo>
                    <a:pt x="16140" y="34300"/>
                  </a:lnTo>
                  <a:lnTo>
                    <a:pt x="24373" y="27895"/>
                  </a:lnTo>
                  <a:lnTo>
                    <a:pt x="34090" y="22884"/>
                  </a:lnTo>
                  <a:lnTo>
                    <a:pt x="44683" y="19498"/>
                  </a:lnTo>
                  <a:lnTo>
                    <a:pt x="55245" y="18112"/>
                  </a:lnTo>
                  <a:lnTo>
                    <a:pt x="65267" y="18740"/>
                  </a:lnTo>
                  <a:lnTo>
                    <a:pt x="74621" y="21260"/>
                  </a:lnTo>
                  <a:lnTo>
                    <a:pt x="83363" y="25609"/>
                  </a:lnTo>
                  <a:lnTo>
                    <a:pt x="91609" y="31573"/>
                  </a:lnTo>
                  <a:lnTo>
                    <a:pt x="99318" y="38998"/>
                  </a:lnTo>
                  <a:lnTo>
                    <a:pt x="106283" y="47875"/>
                  </a:lnTo>
                  <a:lnTo>
                    <a:pt x="112456" y="58072"/>
                  </a:lnTo>
                  <a:lnTo>
                    <a:pt x="117925" y="69511"/>
                  </a:lnTo>
                  <a:lnTo>
                    <a:pt x="122834" y="82245"/>
                  </a:lnTo>
                  <a:lnTo>
                    <a:pt x="127323" y="96174"/>
                  </a:lnTo>
                  <a:lnTo>
                    <a:pt x="131507" y="110765"/>
                  </a:lnTo>
                  <a:lnTo>
                    <a:pt x="135479" y="125172"/>
                  </a:lnTo>
                  <a:lnTo>
                    <a:pt x="139296" y="138942"/>
                  </a:lnTo>
                  <a:lnTo>
                    <a:pt x="142845" y="152305"/>
                  </a:lnTo>
                  <a:lnTo>
                    <a:pt x="145848" y="165957"/>
                  </a:lnTo>
                  <a:lnTo>
                    <a:pt x="148205" y="180299"/>
                  </a:lnTo>
                  <a:lnTo>
                    <a:pt x="150125" y="195561"/>
                  </a:lnTo>
                  <a:lnTo>
                    <a:pt x="152030" y="211957"/>
                  </a:lnTo>
                  <a:lnTo>
                    <a:pt x="154156" y="229474"/>
                  </a:lnTo>
                  <a:lnTo>
                    <a:pt x="156246" y="247782"/>
                  </a:lnTo>
                  <a:lnTo>
                    <a:pt x="157664" y="266364"/>
                  </a:lnTo>
                  <a:lnTo>
                    <a:pt x="158102" y="284895"/>
                  </a:lnTo>
                  <a:lnTo>
                    <a:pt x="157734" y="303251"/>
                  </a:lnTo>
                  <a:lnTo>
                    <a:pt x="157023" y="321415"/>
                  </a:lnTo>
                  <a:lnTo>
                    <a:pt x="156276" y="339407"/>
                  </a:lnTo>
                  <a:lnTo>
                    <a:pt x="155300" y="357100"/>
                  </a:lnTo>
                  <a:lnTo>
                    <a:pt x="153514" y="374221"/>
                  </a:lnTo>
                  <a:lnTo>
                    <a:pt x="150647" y="390663"/>
                  </a:lnTo>
                  <a:lnTo>
                    <a:pt x="146738" y="406315"/>
                  </a:lnTo>
                  <a:lnTo>
                    <a:pt x="141964" y="420989"/>
                  </a:lnTo>
                  <a:lnTo>
                    <a:pt x="136519" y="434661"/>
                  </a:lnTo>
                  <a:lnTo>
                    <a:pt x="130252" y="446978"/>
                  </a:lnTo>
                  <a:lnTo>
                    <a:pt x="122689" y="457201"/>
                  </a:lnTo>
                  <a:lnTo>
                    <a:pt x="113684" y="465104"/>
                  </a:lnTo>
                  <a:lnTo>
                    <a:pt x="103706" y="470597"/>
                  </a:lnTo>
                  <a:lnTo>
                    <a:pt x="93624" y="473476"/>
                  </a:lnTo>
                  <a:lnTo>
                    <a:pt x="83961" y="473889"/>
                  </a:lnTo>
                  <a:lnTo>
                    <a:pt x="75034" y="472085"/>
                  </a:lnTo>
                  <a:lnTo>
                    <a:pt x="67118" y="468224"/>
                  </a:lnTo>
                  <a:lnTo>
                    <a:pt x="60248" y="462590"/>
                  </a:lnTo>
                  <a:lnTo>
                    <a:pt x="54449" y="455389"/>
                  </a:lnTo>
                  <a:lnTo>
                    <a:pt x="49836" y="446661"/>
                  </a:lnTo>
                  <a:lnTo>
                    <a:pt x="46363" y="436570"/>
                  </a:lnTo>
                  <a:lnTo>
                    <a:pt x="44011" y="425371"/>
                  </a:lnTo>
                  <a:lnTo>
                    <a:pt x="42872" y="413331"/>
                  </a:lnTo>
                  <a:lnTo>
                    <a:pt x="42887" y="400685"/>
                  </a:lnTo>
                  <a:lnTo>
                    <a:pt x="44031" y="387940"/>
                  </a:lnTo>
                  <a:lnTo>
                    <a:pt x="46395" y="375843"/>
                  </a:lnTo>
                  <a:lnTo>
                    <a:pt x="49914" y="364752"/>
                  </a:lnTo>
                  <a:lnTo>
                    <a:pt x="54565" y="354831"/>
                  </a:lnTo>
                  <a:lnTo>
                    <a:pt x="60436" y="346232"/>
                  </a:lnTo>
                  <a:lnTo>
                    <a:pt x="67460" y="338905"/>
                  </a:lnTo>
                  <a:lnTo>
                    <a:pt x="75446" y="333136"/>
                  </a:lnTo>
                  <a:lnTo>
                    <a:pt x="84178" y="329607"/>
                  </a:lnTo>
                  <a:lnTo>
                    <a:pt x="93453" y="328493"/>
                  </a:lnTo>
                  <a:lnTo>
                    <a:pt x="102950" y="329523"/>
                  </a:lnTo>
                  <a:lnTo>
                    <a:pt x="112246" y="332265"/>
                  </a:lnTo>
                  <a:lnTo>
                    <a:pt x="121126" y="336291"/>
                  </a:lnTo>
                  <a:lnTo>
                    <a:pt x="129563" y="341245"/>
                  </a:lnTo>
                  <a:lnTo>
                    <a:pt x="137615" y="346853"/>
                  </a:lnTo>
                  <a:lnTo>
                    <a:pt x="145372" y="352915"/>
                  </a:lnTo>
                  <a:lnTo>
                    <a:pt x="153074" y="359287"/>
                  </a:lnTo>
                  <a:lnTo>
                    <a:pt x="161092" y="365871"/>
                  </a:lnTo>
                  <a:lnTo>
                    <a:pt x="169604" y="372602"/>
                  </a:lnTo>
                  <a:lnTo>
                    <a:pt x="178611" y="379598"/>
                  </a:lnTo>
                  <a:lnTo>
                    <a:pt x="188036" y="387135"/>
                  </a:lnTo>
                  <a:lnTo>
                    <a:pt x="197785" y="395315"/>
                  </a:lnTo>
                  <a:lnTo>
                    <a:pt x="207771" y="403928"/>
                  </a:lnTo>
                  <a:lnTo>
                    <a:pt x="217928" y="412556"/>
                  </a:lnTo>
                  <a:lnTo>
                    <a:pt x="228208" y="420943"/>
                  </a:lnTo>
                  <a:lnTo>
                    <a:pt x="238737" y="428691"/>
                  </a:lnTo>
                  <a:lnTo>
                    <a:pt x="249799" y="435210"/>
                  </a:lnTo>
                  <a:lnTo>
                    <a:pt x="261485" y="440289"/>
                  </a:lnTo>
                  <a:lnTo>
                    <a:pt x="273140" y="443862"/>
                  </a:lnTo>
                  <a:lnTo>
                    <a:pt x="284601" y="446077"/>
                  </a:lnTo>
                  <a:lnTo>
                    <a:pt x="296875" y="446008"/>
                  </a:lnTo>
                  <a:lnTo>
                    <a:pt x="311909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527398" y="4813060"/>
              <a:ext cx="220540" cy="230091"/>
            </a:xfrm>
            <a:custGeom>
              <a:avLst/>
              <a:gdLst/>
              <a:ahLst/>
              <a:cxnLst/>
              <a:rect l="0" t="0" r="0" b="0"/>
              <a:pathLst>
                <a:path w="220540" h="230091">
                  <a:moveTo>
                    <a:pt x="31027" y="19520"/>
                  </a:moveTo>
                  <a:lnTo>
                    <a:pt x="25226" y="28322"/>
                  </a:lnTo>
                  <a:lnTo>
                    <a:pt x="20302" y="36668"/>
                  </a:lnTo>
                  <a:lnTo>
                    <a:pt x="15799" y="45367"/>
                  </a:lnTo>
                  <a:lnTo>
                    <a:pt x="11578" y="54487"/>
                  </a:lnTo>
                  <a:lnTo>
                    <a:pt x="7565" y="63982"/>
                  </a:lnTo>
                  <a:lnTo>
                    <a:pt x="3727" y="73700"/>
                  </a:lnTo>
                  <a:lnTo>
                    <a:pt x="869" y="80945"/>
                  </a:lnTo>
                  <a:lnTo>
                    <a:pt x="0" y="82540"/>
                  </a:lnTo>
                  <a:lnTo>
                    <a:pt x="734" y="79690"/>
                  </a:lnTo>
                  <a:lnTo>
                    <a:pt x="2508" y="73995"/>
                  </a:lnTo>
                  <a:lnTo>
                    <a:pt x="4926" y="66529"/>
                  </a:lnTo>
                  <a:lnTo>
                    <a:pt x="7747" y="57965"/>
                  </a:lnTo>
                  <a:lnTo>
                    <a:pt x="10984" y="48874"/>
                  </a:lnTo>
                  <a:lnTo>
                    <a:pt x="14855" y="39817"/>
                  </a:lnTo>
                  <a:lnTo>
                    <a:pt x="19434" y="31085"/>
                  </a:lnTo>
                  <a:lnTo>
                    <a:pt x="24819" y="22908"/>
                  </a:lnTo>
                  <a:lnTo>
                    <a:pt x="31193" y="15558"/>
                  </a:lnTo>
                  <a:lnTo>
                    <a:pt x="38554" y="9107"/>
                  </a:lnTo>
                  <a:lnTo>
                    <a:pt x="46599" y="3944"/>
                  </a:lnTo>
                  <a:lnTo>
                    <a:pt x="54838" y="829"/>
                  </a:lnTo>
                  <a:lnTo>
                    <a:pt x="62964" y="0"/>
                  </a:lnTo>
                  <a:lnTo>
                    <a:pt x="70706" y="1392"/>
                  </a:lnTo>
                  <a:lnTo>
                    <a:pt x="77753" y="4911"/>
                  </a:lnTo>
                  <a:lnTo>
                    <a:pt x="84007" y="10280"/>
                  </a:lnTo>
                  <a:lnTo>
                    <a:pt x="89546" y="17291"/>
                  </a:lnTo>
                  <a:lnTo>
                    <a:pt x="94509" y="25882"/>
                  </a:lnTo>
                  <a:lnTo>
                    <a:pt x="99031" y="35878"/>
                  </a:lnTo>
                  <a:lnTo>
                    <a:pt x="103071" y="47011"/>
                  </a:lnTo>
                  <a:lnTo>
                    <a:pt x="106413" y="59007"/>
                  </a:lnTo>
                  <a:lnTo>
                    <a:pt x="108996" y="71632"/>
                  </a:lnTo>
                  <a:lnTo>
                    <a:pt x="110901" y="84703"/>
                  </a:lnTo>
                  <a:lnTo>
                    <a:pt x="112262" y="98082"/>
                  </a:lnTo>
                  <a:lnTo>
                    <a:pt x="113211" y="111671"/>
                  </a:lnTo>
                  <a:lnTo>
                    <a:pt x="113696" y="125236"/>
                  </a:lnTo>
                  <a:lnTo>
                    <a:pt x="113497" y="138424"/>
                  </a:lnTo>
                  <a:lnTo>
                    <a:pt x="112544" y="151069"/>
                  </a:lnTo>
                  <a:lnTo>
                    <a:pt x="110752" y="163019"/>
                  </a:lnTo>
                  <a:lnTo>
                    <a:pt x="107946" y="174052"/>
                  </a:lnTo>
                  <a:lnTo>
                    <a:pt x="104130" y="184140"/>
                  </a:lnTo>
                  <a:lnTo>
                    <a:pt x="99449" y="193408"/>
                  </a:lnTo>
                  <a:lnTo>
                    <a:pt x="94090" y="202026"/>
                  </a:lnTo>
                  <a:lnTo>
                    <a:pt x="88223" y="210148"/>
                  </a:lnTo>
                  <a:lnTo>
                    <a:pt x="81827" y="217418"/>
                  </a:lnTo>
                  <a:lnTo>
                    <a:pt x="74703" y="223018"/>
                  </a:lnTo>
                  <a:lnTo>
                    <a:pt x="66812" y="226619"/>
                  </a:lnTo>
                  <a:lnTo>
                    <a:pt x="58734" y="227883"/>
                  </a:lnTo>
                  <a:lnTo>
                    <a:pt x="51531" y="226230"/>
                  </a:lnTo>
                  <a:lnTo>
                    <a:pt x="45732" y="221634"/>
                  </a:lnTo>
                  <a:lnTo>
                    <a:pt x="41519" y="214667"/>
                  </a:lnTo>
                  <a:lnTo>
                    <a:pt x="38984" y="206180"/>
                  </a:lnTo>
                  <a:lnTo>
                    <a:pt x="37990" y="196819"/>
                  </a:lnTo>
                  <a:lnTo>
                    <a:pt x="38424" y="187133"/>
                  </a:lnTo>
                  <a:lnTo>
                    <a:pt x="40294" y="177646"/>
                  </a:lnTo>
                  <a:lnTo>
                    <a:pt x="43476" y="168620"/>
                  </a:lnTo>
                  <a:lnTo>
                    <a:pt x="47897" y="160579"/>
                  </a:lnTo>
                  <a:lnTo>
                    <a:pt x="53612" y="154381"/>
                  </a:lnTo>
                  <a:lnTo>
                    <a:pt x="60531" y="150329"/>
                  </a:lnTo>
                  <a:lnTo>
                    <a:pt x="68448" y="148404"/>
                  </a:lnTo>
                  <a:lnTo>
                    <a:pt x="77132" y="148541"/>
                  </a:lnTo>
                  <a:lnTo>
                    <a:pt x="86380" y="150478"/>
                  </a:lnTo>
                  <a:lnTo>
                    <a:pt x="96029" y="153691"/>
                  </a:lnTo>
                  <a:lnTo>
                    <a:pt x="105959" y="157514"/>
                  </a:lnTo>
                  <a:lnTo>
                    <a:pt x="116078" y="161525"/>
                  </a:lnTo>
                  <a:lnTo>
                    <a:pt x="126160" y="165688"/>
                  </a:lnTo>
                  <a:lnTo>
                    <a:pt x="135857" y="170241"/>
                  </a:lnTo>
                  <a:lnTo>
                    <a:pt x="145009" y="175304"/>
                  </a:lnTo>
                  <a:lnTo>
                    <a:pt x="153630" y="180859"/>
                  </a:lnTo>
                  <a:lnTo>
                    <a:pt x="161807" y="186820"/>
                  </a:lnTo>
                  <a:lnTo>
                    <a:pt x="169643" y="193089"/>
                  </a:lnTo>
                  <a:lnTo>
                    <a:pt x="177311" y="199471"/>
                  </a:lnTo>
                  <a:lnTo>
                    <a:pt x="186015" y="206411"/>
                  </a:lnTo>
                  <a:lnTo>
                    <a:pt x="198757" y="215635"/>
                  </a:lnTo>
                  <a:lnTo>
                    <a:pt x="220539" y="2300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484725" y="5106321"/>
              <a:ext cx="284270" cy="73701"/>
            </a:xfrm>
            <a:custGeom>
              <a:avLst/>
              <a:gdLst/>
              <a:ahLst/>
              <a:cxnLst/>
              <a:rect l="0" t="0" r="0" b="0"/>
              <a:pathLst>
                <a:path w="284270" h="73701">
                  <a:moveTo>
                    <a:pt x="284269" y="0"/>
                  </a:moveTo>
                  <a:lnTo>
                    <a:pt x="272534" y="2866"/>
                  </a:lnTo>
                  <a:lnTo>
                    <a:pt x="261405" y="5008"/>
                  </a:lnTo>
                  <a:lnTo>
                    <a:pt x="249807" y="6616"/>
                  </a:lnTo>
                  <a:lnTo>
                    <a:pt x="237646" y="7969"/>
                  </a:lnTo>
                  <a:lnTo>
                    <a:pt x="224986" y="9466"/>
                  </a:lnTo>
                  <a:lnTo>
                    <a:pt x="211929" y="11317"/>
                  </a:lnTo>
                  <a:lnTo>
                    <a:pt x="198578" y="13557"/>
                  </a:lnTo>
                  <a:lnTo>
                    <a:pt x="185013" y="16138"/>
                  </a:lnTo>
                  <a:lnTo>
                    <a:pt x="171298" y="18988"/>
                  </a:lnTo>
                  <a:lnTo>
                    <a:pt x="157479" y="22036"/>
                  </a:lnTo>
                  <a:lnTo>
                    <a:pt x="143588" y="25229"/>
                  </a:lnTo>
                  <a:lnTo>
                    <a:pt x="129654" y="28522"/>
                  </a:lnTo>
                  <a:lnTo>
                    <a:pt x="115856" y="31885"/>
                  </a:lnTo>
                  <a:lnTo>
                    <a:pt x="102511" y="35296"/>
                  </a:lnTo>
                  <a:lnTo>
                    <a:pt x="89757" y="38739"/>
                  </a:lnTo>
                  <a:lnTo>
                    <a:pt x="77564" y="42204"/>
                  </a:lnTo>
                  <a:lnTo>
                    <a:pt x="65836" y="45683"/>
                  </a:lnTo>
                  <a:lnTo>
                    <a:pt x="54472" y="49173"/>
                  </a:lnTo>
                  <a:lnTo>
                    <a:pt x="43637" y="52710"/>
                  </a:lnTo>
                  <a:lnTo>
                    <a:pt x="32596" y="56827"/>
                  </a:lnTo>
                  <a:lnTo>
                    <a:pt x="19256" y="63001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611067" y="5228060"/>
              <a:ext cx="143907" cy="257288"/>
            </a:xfrm>
            <a:custGeom>
              <a:avLst/>
              <a:gdLst/>
              <a:ahLst/>
              <a:cxnLst/>
              <a:rect l="0" t="0" r="0" b="0"/>
              <a:pathLst>
                <a:path w="143907" h="257288">
                  <a:moveTo>
                    <a:pt x="0" y="4603"/>
                  </a:moveTo>
                  <a:lnTo>
                    <a:pt x="8868" y="1803"/>
                  </a:lnTo>
                  <a:lnTo>
                    <a:pt x="17855" y="301"/>
                  </a:lnTo>
                  <a:lnTo>
                    <a:pt x="27841" y="0"/>
                  </a:lnTo>
                  <a:lnTo>
                    <a:pt x="38477" y="852"/>
                  </a:lnTo>
                  <a:lnTo>
                    <a:pt x="48991" y="2968"/>
                  </a:lnTo>
                  <a:lnTo>
                    <a:pt x="58929" y="6294"/>
                  </a:lnTo>
                  <a:lnTo>
                    <a:pt x="67697" y="10802"/>
                  </a:lnTo>
                  <a:lnTo>
                    <a:pt x="74440" y="16570"/>
                  </a:lnTo>
                  <a:lnTo>
                    <a:pt x="78886" y="23517"/>
                  </a:lnTo>
                  <a:lnTo>
                    <a:pt x="81088" y="31280"/>
                  </a:lnTo>
                  <a:lnTo>
                    <a:pt x="81143" y="39330"/>
                  </a:lnTo>
                  <a:lnTo>
                    <a:pt x="79329" y="47328"/>
                  </a:lnTo>
                  <a:lnTo>
                    <a:pt x="75860" y="54985"/>
                  </a:lnTo>
                  <a:lnTo>
                    <a:pt x="70801" y="61974"/>
                  </a:lnTo>
                  <a:lnTo>
                    <a:pt x="64404" y="68199"/>
                  </a:lnTo>
                  <a:lnTo>
                    <a:pt x="59587" y="74033"/>
                  </a:lnTo>
                  <a:lnTo>
                    <a:pt x="59736" y="79423"/>
                  </a:lnTo>
                  <a:lnTo>
                    <a:pt x="63783" y="83721"/>
                  </a:lnTo>
                  <a:lnTo>
                    <a:pt x="70276" y="87261"/>
                  </a:lnTo>
                  <a:lnTo>
                    <a:pt x="78101" y="90645"/>
                  </a:lnTo>
                  <a:lnTo>
                    <a:pt x="86375" y="94432"/>
                  </a:lnTo>
                  <a:lnTo>
                    <a:pt x="94620" y="98860"/>
                  </a:lnTo>
                  <a:lnTo>
                    <a:pt x="102656" y="103928"/>
                  </a:lnTo>
                  <a:lnTo>
                    <a:pt x="110454" y="109534"/>
                  </a:lnTo>
                  <a:lnTo>
                    <a:pt x="118036" y="115560"/>
                  </a:lnTo>
                  <a:lnTo>
                    <a:pt x="125286" y="122059"/>
                  </a:lnTo>
                  <a:lnTo>
                    <a:pt x="131938" y="129251"/>
                  </a:lnTo>
                  <a:lnTo>
                    <a:pt x="137874" y="137191"/>
                  </a:lnTo>
                  <a:lnTo>
                    <a:pt x="142335" y="145470"/>
                  </a:lnTo>
                  <a:lnTo>
                    <a:pt x="143906" y="153342"/>
                  </a:lnTo>
                  <a:lnTo>
                    <a:pt x="142067" y="160416"/>
                  </a:lnTo>
                  <a:lnTo>
                    <a:pt x="137254" y="166808"/>
                  </a:lnTo>
                  <a:lnTo>
                    <a:pt x="130361" y="172942"/>
                  </a:lnTo>
                  <a:lnTo>
                    <a:pt x="122138" y="179107"/>
                  </a:lnTo>
                  <a:lnTo>
                    <a:pt x="113079" y="185418"/>
                  </a:lnTo>
                  <a:lnTo>
                    <a:pt x="103496" y="191896"/>
                  </a:lnTo>
                  <a:lnTo>
                    <a:pt x="93581" y="198518"/>
                  </a:lnTo>
                  <a:lnTo>
                    <a:pt x="83453" y="205256"/>
                  </a:lnTo>
                  <a:lnTo>
                    <a:pt x="73187" y="212080"/>
                  </a:lnTo>
                  <a:lnTo>
                    <a:pt x="62840" y="218960"/>
                  </a:lnTo>
                  <a:lnTo>
                    <a:pt x="52707" y="225767"/>
                  </a:lnTo>
                  <a:lnTo>
                    <a:pt x="42219" y="233045"/>
                  </a:lnTo>
                  <a:lnTo>
                    <a:pt x="29338" y="242553"/>
                  </a:lnTo>
                  <a:lnTo>
                    <a:pt x="10528" y="2572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3670226" y="178984"/>
            <a:ext cx="658896" cy="600125"/>
            <a:chOff x="3670226" y="178984"/>
            <a:chExt cx="658896" cy="600125"/>
          </a:xfrm>
        </p:grpSpPr>
        <p:sp>
          <p:nvSpPr>
            <p:cNvPr id="2" name="Freeform 1"/>
            <p:cNvSpPr/>
            <p:nvPr/>
          </p:nvSpPr>
          <p:spPr>
            <a:xfrm>
              <a:off x="3670226" y="345136"/>
              <a:ext cx="305518" cy="404834"/>
            </a:xfrm>
            <a:custGeom>
              <a:avLst/>
              <a:gdLst/>
              <a:ahLst/>
              <a:cxnLst/>
              <a:rect l="0" t="0" r="0" b="0"/>
              <a:pathLst>
                <a:path w="305518" h="404834">
                  <a:moveTo>
                    <a:pt x="100884" y="2304"/>
                  </a:moveTo>
                  <a:lnTo>
                    <a:pt x="95016" y="8171"/>
                  </a:lnTo>
                  <a:lnTo>
                    <a:pt x="89452" y="13736"/>
                  </a:lnTo>
                  <a:lnTo>
                    <a:pt x="83653" y="19535"/>
                  </a:lnTo>
                  <a:lnTo>
                    <a:pt x="77572" y="25616"/>
                  </a:lnTo>
                  <a:lnTo>
                    <a:pt x="71242" y="31946"/>
                  </a:lnTo>
                  <a:lnTo>
                    <a:pt x="64719" y="38478"/>
                  </a:lnTo>
                  <a:lnTo>
                    <a:pt x="58216" y="45327"/>
                  </a:lnTo>
                  <a:lnTo>
                    <a:pt x="52081" y="52758"/>
                  </a:lnTo>
                  <a:lnTo>
                    <a:pt x="46472" y="60864"/>
                  </a:lnTo>
                  <a:lnTo>
                    <a:pt x="41216" y="69426"/>
                  </a:lnTo>
                  <a:lnTo>
                    <a:pt x="35919" y="78020"/>
                  </a:lnTo>
                  <a:lnTo>
                    <a:pt x="30352" y="86373"/>
                  </a:lnTo>
                  <a:lnTo>
                    <a:pt x="24459" y="93761"/>
                  </a:lnTo>
                  <a:lnTo>
                    <a:pt x="18270" y="98972"/>
                  </a:lnTo>
                  <a:lnTo>
                    <a:pt x="11863" y="101532"/>
                  </a:lnTo>
                  <a:lnTo>
                    <a:pt x="5950" y="101298"/>
                  </a:lnTo>
                  <a:lnTo>
                    <a:pt x="1811" y="98107"/>
                  </a:lnTo>
                  <a:lnTo>
                    <a:pt x="0" y="92192"/>
                  </a:lnTo>
                  <a:lnTo>
                    <a:pt x="416" y="84359"/>
                  </a:lnTo>
                  <a:lnTo>
                    <a:pt x="2673" y="75749"/>
                  </a:lnTo>
                  <a:lnTo>
                    <a:pt x="6338" y="67084"/>
                  </a:lnTo>
                  <a:lnTo>
                    <a:pt x="11033" y="58663"/>
                  </a:lnTo>
                  <a:lnTo>
                    <a:pt x="16459" y="50556"/>
                  </a:lnTo>
                  <a:lnTo>
                    <a:pt x="22399" y="42739"/>
                  </a:lnTo>
                  <a:lnTo>
                    <a:pt x="28858" y="35321"/>
                  </a:lnTo>
                  <a:lnTo>
                    <a:pt x="36032" y="28550"/>
                  </a:lnTo>
                  <a:lnTo>
                    <a:pt x="43972" y="22509"/>
                  </a:lnTo>
                  <a:lnTo>
                    <a:pt x="52594" y="17127"/>
                  </a:lnTo>
                  <a:lnTo>
                    <a:pt x="61761" y="12277"/>
                  </a:lnTo>
                  <a:lnTo>
                    <a:pt x="71341" y="7836"/>
                  </a:lnTo>
                  <a:lnTo>
                    <a:pt x="81384" y="4023"/>
                  </a:lnTo>
                  <a:lnTo>
                    <a:pt x="92112" y="1366"/>
                  </a:lnTo>
                  <a:lnTo>
                    <a:pt x="103584" y="62"/>
                  </a:lnTo>
                  <a:lnTo>
                    <a:pt x="115559" y="0"/>
                  </a:lnTo>
                  <a:lnTo>
                    <a:pt x="127597" y="946"/>
                  </a:lnTo>
                  <a:lnTo>
                    <a:pt x="139422" y="2670"/>
                  </a:lnTo>
                  <a:lnTo>
                    <a:pt x="150462" y="5454"/>
                  </a:lnTo>
                  <a:lnTo>
                    <a:pt x="159812" y="10057"/>
                  </a:lnTo>
                  <a:lnTo>
                    <a:pt x="167131" y="16748"/>
                  </a:lnTo>
                  <a:lnTo>
                    <a:pt x="172569" y="25343"/>
                  </a:lnTo>
                  <a:lnTo>
                    <a:pt x="176475" y="35479"/>
                  </a:lnTo>
                  <a:lnTo>
                    <a:pt x="179209" y="46775"/>
                  </a:lnTo>
                  <a:lnTo>
                    <a:pt x="180761" y="58748"/>
                  </a:lnTo>
                  <a:lnTo>
                    <a:pt x="180764" y="70844"/>
                  </a:lnTo>
                  <a:lnTo>
                    <a:pt x="179140" y="82749"/>
                  </a:lnTo>
                  <a:lnTo>
                    <a:pt x="176086" y="94368"/>
                  </a:lnTo>
                  <a:lnTo>
                    <a:pt x="171894" y="105709"/>
                  </a:lnTo>
                  <a:lnTo>
                    <a:pt x="166852" y="116822"/>
                  </a:lnTo>
                  <a:lnTo>
                    <a:pt x="161197" y="127762"/>
                  </a:lnTo>
                  <a:lnTo>
                    <a:pt x="155109" y="138575"/>
                  </a:lnTo>
                  <a:lnTo>
                    <a:pt x="148771" y="149219"/>
                  </a:lnTo>
                  <a:lnTo>
                    <a:pt x="144035" y="156958"/>
                  </a:lnTo>
                  <a:lnTo>
                    <a:pt x="143370" y="159209"/>
                  </a:lnTo>
                  <a:lnTo>
                    <a:pt x="146598" y="158648"/>
                  </a:lnTo>
                  <a:lnTo>
                    <a:pt x="152922" y="157598"/>
                  </a:lnTo>
                  <a:lnTo>
                    <a:pt x="161557" y="157107"/>
                  </a:lnTo>
                  <a:lnTo>
                    <a:pt x="171697" y="157632"/>
                  </a:lnTo>
                  <a:lnTo>
                    <a:pt x="182541" y="159443"/>
                  </a:lnTo>
                  <a:lnTo>
                    <a:pt x="193597" y="162521"/>
                  </a:lnTo>
                  <a:lnTo>
                    <a:pt x="204643" y="166673"/>
                  </a:lnTo>
                  <a:lnTo>
                    <a:pt x="215599" y="171662"/>
                  </a:lnTo>
                  <a:lnTo>
                    <a:pt x="226449" y="177268"/>
                  </a:lnTo>
                  <a:lnTo>
                    <a:pt x="237042" y="183316"/>
                  </a:lnTo>
                  <a:lnTo>
                    <a:pt x="247091" y="189673"/>
                  </a:lnTo>
                  <a:lnTo>
                    <a:pt x="256483" y="196248"/>
                  </a:lnTo>
                  <a:lnTo>
                    <a:pt x="265267" y="203138"/>
                  </a:lnTo>
                  <a:lnTo>
                    <a:pt x="273554" y="210602"/>
                  </a:lnTo>
                  <a:lnTo>
                    <a:pt x="281454" y="218747"/>
                  </a:lnTo>
                  <a:lnTo>
                    <a:pt x="288744" y="227846"/>
                  </a:lnTo>
                  <a:lnTo>
                    <a:pt x="294888" y="238397"/>
                  </a:lnTo>
                  <a:lnTo>
                    <a:pt x="299683" y="250533"/>
                  </a:lnTo>
                  <a:lnTo>
                    <a:pt x="303072" y="263921"/>
                  </a:lnTo>
                  <a:lnTo>
                    <a:pt x="304980" y="277971"/>
                  </a:lnTo>
                  <a:lnTo>
                    <a:pt x="305517" y="292261"/>
                  </a:lnTo>
                  <a:lnTo>
                    <a:pt x="304760" y="306261"/>
                  </a:lnTo>
                  <a:lnTo>
                    <a:pt x="302664" y="319275"/>
                  </a:lnTo>
                  <a:lnTo>
                    <a:pt x="299328" y="331021"/>
                  </a:lnTo>
                  <a:lnTo>
                    <a:pt x="294801" y="341568"/>
                  </a:lnTo>
                  <a:lnTo>
                    <a:pt x="289014" y="351127"/>
                  </a:lnTo>
                  <a:lnTo>
                    <a:pt x="282047" y="359929"/>
                  </a:lnTo>
                  <a:lnTo>
                    <a:pt x="274099" y="368013"/>
                  </a:lnTo>
                  <a:lnTo>
                    <a:pt x="265393" y="375232"/>
                  </a:lnTo>
                  <a:lnTo>
                    <a:pt x="256121" y="381575"/>
                  </a:lnTo>
                  <a:lnTo>
                    <a:pt x="246116" y="387158"/>
                  </a:lnTo>
                  <a:lnTo>
                    <a:pt x="234883" y="392143"/>
                  </a:lnTo>
                  <a:lnTo>
                    <a:pt x="222253" y="396673"/>
                  </a:lnTo>
                  <a:lnTo>
                    <a:pt x="208517" y="400547"/>
                  </a:lnTo>
                  <a:lnTo>
                    <a:pt x="194225" y="403244"/>
                  </a:lnTo>
                  <a:lnTo>
                    <a:pt x="179755" y="404580"/>
                  </a:lnTo>
                  <a:lnTo>
                    <a:pt x="165124" y="404833"/>
                  </a:lnTo>
                  <a:lnTo>
                    <a:pt x="150089" y="404547"/>
                  </a:lnTo>
                  <a:lnTo>
                    <a:pt x="134546" y="404093"/>
                  </a:lnTo>
                  <a:lnTo>
                    <a:pt x="118891" y="403455"/>
                  </a:lnTo>
                  <a:lnTo>
                    <a:pt x="102202" y="402148"/>
                  </a:lnTo>
                  <a:lnTo>
                    <a:pt x="80776" y="398945"/>
                  </a:lnTo>
                  <a:lnTo>
                    <a:pt x="48241" y="3918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245295" y="178984"/>
              <a:ext cx="10127" cy="189514"/>
            </a:xfrm>
            <a:custGeom>
              <a:avLst/>
              <a:gdLst/>
              <a:ahLst/>
              <a:cxnLst/>
              <a:rect l="0" t="0" r="0" b="0"/>
              <a:pathLst>
                <a:path w="10127" h="189514">
                  <a:moveTo>
                    <a:pt x="10126" y="0"/>
                  </a:moveTo>
                  <a:lnTo>
                    <a:pt x="7259" y="8868"/>
                  </a:lnTo>
                  <a:lnTo>
                    <a:pt x="5117" y="17855"/>
                  </a:lnTo>
                  <a:lnTo>
                    <a:pt x="3514" y="27851"/>
                  </a:lnTo>
                  <a:lnTo>
                    <a:pt x="2334" y="38831"/>
                  </a:lnTo>
                  <a:lnTo>
                    <a:pt x="1485" y="50643"/>
                  </a:lnTo>
                  <a:lnTo>
                    <a:pt x="887" y="63101"/>
                  </a:lnTo>
                  <a:lnTo>
                    <a:pt x="473" y="76039"/>
                  </a:lnTo>
                  <a:lnTo>
                    <a:pt x="189" y="89320"/>
                  </a:lnTo>
                  <a:lnTo>
                    <a:pt x="0" y="102837"/>
                  </a:lnTo>
                  <a:lnTo>
                    <a:pt x="42" y="116352"/>
                  </a:lnTo>
                  <a:lnTo>
                    <a:pt x="602" y="129506"/>
                  </a:lnTo>
                  <a:lnTo>
                    <a:pt x="1792" y="142118"/>
                  </a:lnTo>
                  <a:lnTo>
                    <a:pt x="3413" y="153746"/>
                  </a:lnTo>
                  <a:lnTo>
                    <a:pt x="5209" y="164735"/>
                  </a:lnTo>
                  <a:lnTo>
                    <a:pt x="7338" y="176051"/>
                  </a:lnTo>
                  <a:lnTo>
                    <a:pt x="10126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118550" y="431668"/>
              <a:ext cx="210572" cy="21058"/>
            </a:xfrm>
            <a:custGeom>
              <a:avLst/>
              <a:gdLst/>
              <a:ahLst/>
              <a:cxnLst/>
              <a:rect l="0" t="0" r="0" b="0"/>
              <a:pathLst>
                <a:path w="210572" h="21058">
                  <a:moveTo>
                    <a:pt x="210571" y="0"/>
                  </a:moveTo>
                  <a:lnTo>
                    <a:pt x="195902" y="0"/>
                  </a:lnTo>
                  <a:lnTo>
                    <a:pt x="181990" y="0"/>
                  </a:lnTo>
                  <a:lnTo>
                    <a:pt x="167497" y="5"/>
                  </a:lnTo>
                  <a:lnTo>
                    <a:pt x="152468" y="177"/>
                  </a:lnTo>
                  <a:lnTo>
                    <a:pt x="137292" y="826"/>
                  </a:lnTo>
                  <a:lnTo>
                    <a:pt x="122225" y="2074"/>
                  </a:lnTo>
                  <a:lnTo>
                    <a:pt x="107361" y="3727"/>
                  </a:lnTo>
                  <a:lnTo>
                    <a:pt x="92701" y="5375"/>
                  </a:lnTo>
                  <a:lnTo>
                    <a:pt x="78222" y="6783"/>
                  </a:lnTo>
                  <a:lnTo>
                    <a:pt x="64105" y="8080"/>
                  </a:lnTo>
                  <a:lnTo>
                    <a:pt x="49147" y="9909"/>
                  </a:lnTo>
                  <a:lnTo>
                    <a:pt x="29797" y="1354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308063" y="558010"/>
              <a:ext cx="1" cy="221099"/>
            </a:xfrm>
            <a:custGeom>
              <a:avLst/>
              <a:gdLst/>
              <a:ahLst/>
              <a:cxnLst/>
              <a:rect l="0" t="0" r="0" b="0"/>
              <a:pathLst>
                <a:path w="1" h="221099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2"/>
                  </a:lnTo>
                  <a:lnTo>
                    <a:pt x="0" y="50310"/>
                  </a:lnTo>
                  <a:lnTo>
                    <a:pt x="0" y="64638"/>
                  </a:lnTo>
                  <a:lnTo>
                    <a:pt x="0" y="79107"/>
                  </a:lnTo>
                  <a:lnTo>
                    <a:pt x="0" y="93557"/>
                  </a:lnTo>
                  <a:lnTo>
                    <a:pt x="0" y="107933"/>
                  </a:lnTo>
                  <a:lnTo>
                    <a:pt x="0" y="122227"/>
                  </a:lnTo>
                  <a:lnTo>
                    <a:pt x="0" y="136452"/>
                  </a:lnTo>
                  <a:lnTo>
                    <a:pt x="0" y="150622"/>
                  </a:lnTo>
                  <a:lnTo>
                    <a:pt x="0" y="164733"/>
                  </a:lnTo>
                  <a:lnTo>
                    <a:pt x="0" y="178192"/>
                  </a:lnTo>
                  <a:lnTo>
                    <a:pt x="0" y="191142"/>
                  </a:lnTo>
                  <a:lnTo>
                    <a:pt x="0" y="204720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197999" y="610652"/>
              <a:ext cx="110065" cy="82737"/>
            </a:xfrm>
            <a:custGeom>
              <a:avLst/>
              <a:gdLst/>
              <a:ahLst/>
              <a:cxnLst/>
              <a:rect l="0" t="0" r="0" b="0"/>
              <a:pathLst>
                <a:path w="110065" h="82737">
                  <a:moveTo>
                    <a:pt x="110064" y="42114"/>
                  </a:moveTo>
                  <a:lnTo>
                    <a:pt x="101263" y="47915"/>
                  </a:lnTo>
                  <a:lnTo>
                    <a:pt x="92916" y="52839"/>
                  </a:lnTo>
                  <a:lnTo>
                    <a:pt x="84217" y="57342"/>
                  </a:lnTo>
                  <a:lnTo>
                    <a:pt x="75096" y="61563"/>
                  </a:lnTo>
                  <a:lnTo>
                    <a:pt x="65601" y="65576"/>
                  </a:lnTo>
                  <a:lnTo>
                    <a:pt x="55809" y="69438"/>
                  </a:lnTo>
                  <a:lnTo>
                    <a:pt x="45795" y="73190"/>
                  </a:lnTo>
                  <a:lnTo>
                    <a:pt x="35622" y="76866"/>
                  </a:lnTo>
                  <a:lnTo>
                    <a:pt x="25343" y="80453"/>
                  </a:lnTo>
                  <a:lnTo>
                    <a:pt x="15298" y="82736"/>
                  </a:lnTo>
                  <a:lnTo>
                    <a:pt x="6938" y="82076"/>
                  </a:lnTo>
                  <a:lnTo>
                    <a:pt x="1848" y="78708"/>
                  </a:lnTo>
                  <a:lnTo>
                    <a:pt x="0" y="73243"/>
                  </a:lnTo>
                  <a:lnTo>
                    <a:pt x="741" y="66234"/>
                  </a:lnTo>
                  <a:lnTo>
                    <a:pt x="3083" y="58005"/>
                  </a:lnTo>
                  <a:lnTo>
                    <a:pt x="6075" y="47540"/>
                  </a:lnTo>
                  <a:lnTo>
                    <a:pt x="9963" y="30577"/>
                  </a:lnTo>
                  <a:lnTo>
                    <a:pt x="1530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4634447" y="180214"/>
            <a:ext cx="1042322" cy="640618"/>
            <a:chOff x="4634447" y="180214"/>
            <a:chExt cx="1042322" cy="640618"/>
          </a:xfrm>
        </p:grpSpPr>
        <p:sp>
          <p:nvSpPr>
            <p:cNvPr id="8" name="Freeform 7"/>
            <p:cNvSpPr/>
            <p:nvPr/>
          </p:nvSpPr>
          <p:spPr>
            <a:xfrm>
              <a:off x="4760789" y="442196"/>
              <a:ext cx="10529" cy="189514"/>
            </a:xfrm>
            <a:custGeom>
              <a:avLst/>
              <a:gdLst/>
              <a:ahLst/>
              <a:cxnLst/>
              <a:rect l="0" t="0" r="0" b="0"/>
              <a:pathLst>
                <a:path w="10529" h="189514">
                  <a:moveTo>
                    <a:pt x="10528" y="0"/>
                  </a:moveTo>
                  <a:lnTo>
                    <a:pt x="7661" y="8936"/>
                  </a:lnTo>
                  <a:lnTo>
                    <a:pt x="5520" y="18563"/>
                  </a:lnTo>
                  <a:lnTo>
                    <a:pt x="3917" y="29855"/>
                  </a:lnTo>
                  <a:lnTo>
                    <a:pt x="2736" y="42695"/>
                  </a:lnTo>
                  <a:lnTo>
                    <a:pt x="1887" y="56823"/>
                  </a:lnTo>
                  <a:lnTo>
                    <a:pt x="1290" y="71943"/>
                  </a:lnTo>
                  <a:lnTo>
                    <a:pt x="876" y="87632"/>
                  </a:lnTo>
                  <a:lnTo>
                    <a:pt x="591" y="103372"/>
                  </a:lnTo>
                  <a:lnTo>
                    <a:pt x="398" y="118862"/>
                  </a:lnTo>
                  <a:lnTo>
                    <a:pt x="267" y="133610"/>
                  </a:lnTo>
                  <a:lnTo>
                    <a:pt x="164" y="148389"/>
                  </a:lnTo>
                  <a:lnTo>
                    <a:pt x="80" y="165611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634447" y="558010"/>
              <a:ext cx="210571" cy="10529"/>
            </a:xfrm>
            <a:custGeom>
              <a:avLst/>
              <a:gdLst/>
              <a:ahLst/>
              <a:cxnLst/>
              <a:rect l="0" t="0" r="0" b="0"/>
              <a:pathLst>
                <a:path w="210571" h="10529">
                  <a:moveTo>
                    <a:pt x="210570" y="10528"/>
                  </a:moveTo>
                  <a:lnTo>
                    <a:pt x="195968" y="7662"/>
                  </a:lnTo>
                  <a:lnTo>
                    <a:pt x="182697" y="5520"/>
                  </a:lnTo>
                  <a:lnTo>
                    <a:pt x="169491" y="3917"/>
                  </a:lnTo>
                  <a:lnTo>
                    <a:pt x="155976" y="2736"/>
                  </a:lnTo>
                  <a:lnTo>
                    <a:pt x="141819" y="1887"/>
                  </a:lnTo>
                  <a:lnTo>
                    <a:pt x="126913" y="1290"/>
                  </a:lnTo>
                  <a:lnTo>
                    <a:pt x="111321" y="876"/>
                  </a:lnTo>
                  <a:lnTo>
                    <a:pt x="95175" y="591"/>
                  </a:lnTo>
                  <a:lnTo>
                    <a:pt x="78629" y="398"/>
                  </a:lnTo>
                  <a:lnTo>
                    <a:pt x="62363" y="267"/>
                  </a:lnTo>
                  <a:lnTo>
                    <a:pt x="45877" y="164"/>
                  </a:lnTo>
                  <a:lnTo>
                    <a:pt x="26606" y="8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181427" y="263212"/>
              <a:ext cx="295300" cy="468265"/>
            </a:xfrm>
            <a:custGeom>
              <a:avLst/>
              <a:gdLst/>
              <a:ahLst/>
              <a:cxnLst/>
              <a:rect l="0" t="0" r="0" b="0"/>
              <a:pathLst>
                <a:path w="295300" h="468265">
                  <a:moveTo>
                    <a:pt x="32087" y="0"/>
                  </a:moveTo>
                  <a:lnTo>
                    <a:pt x="29220" y="8868"/>
                  </a:lnTo>
                  <a:lnTo>
                    <a:pt x="27078" y="17855"/>
                  </a:lnTo>
                  <a:lnTo>
                    <a:pt x="25475" y="27855"/>
                  </a:lnTo>
                  <a:lnTo>
                    <a:pt x="24295" y="39008"/>
                  </a:lnTo>
                  <a:lnTo>
                    <a:pt x="23446" y="51468"/>
                  </a:lnTo>
                  <a:lnTo>
                    <a:pt x="22844" y="65171"/>
                  </a:lnTo>
                  <a:lnTo>
                    <a:pt x="22257" y="79588"/>
                  </a:lnTo>
                  <a:lnTo>
                    <a:pt x="21324" y="93869"/>
                  </a:lnTo>
                  <a:lnTo>
                    <a:pt x="19875" y="107453"/>
                  </a:lnTo>
                  <a:lnTo>
                    <a:pt x="17833" y="117150"/>
                  </a:lnTo>
                  <a:lnTo>
                    <a:pt x="15777" y="119323"/>
                  </a:lnTo>
                  <a:lnTo>
                    <a:pt x="14755" y="115541"/>
                  </a:lnTo>
                  <a:lnTo>
                    <a:pt x="14929" y="107929"/>
                  </a:lnTo>
                  <a:lnTo>
                    <a:pt x="16082" y="98109"/>
                  </a:lnTo>
                  <a:lnTo>
                    <a:pt x="17962" y="87294"/>
                  </a:lnTo>
                  <a:lnTo>
                    <a:pt x="20366" y="76167"/>
                  </a:lnTo>
                  <a:lnTo>
                    <a:pt x="23465" y="65200"/>
                  </a:lnTo>
                  <a:lnTo>
                    <a:pt x="27760" y="54806"/>
                  </a:lnTo>
                  <a:lnTo>
                    <a:pt x="33437" y="45149"/>
                  </a:lnTo>
                  <a:lnTo>
                    <a:pt x="40539" y="36676"/>
                  </a:lnTo>
                  <a:lnTo>
                    <a:pt x="49136" y="30183"/>
                  </a:lnTo>
                  <a:lnTo>
                    <a:pt x="59098" y="25936"/>
                  </a:lnTo>
                  <a:lnTo>
                    <a:pt x="69855" y="24050"/>
                  </a:lnTo>
                  <a:lnTo>
                    <a:pt x="80527" y="24745"/>
                  </a:lnTo>
                  <a:lnTo>
                    <a:pt x="90624" y="27884"/>
                  </a:lnTo>
                  <a:lnTo>
                    <a:pt x="100026" y="33227"/>
                  </a:lnTo>
                  <a:lnTo>
                    <a:pt x="108802" y="40616"/>
                  </a:lnTo>
                  <a:lnTo>
                    <a:pt x="117070" y="49767"/>
                  </a:lnTo>
                  <a:lnTo>
                    <a:pt x="124793" y="60314"/>
                  </a:lnTo>
                  <a:lnTo>
                    <a:pt x="131768" y="71908"/>
                  </a:lnTo>
                  <a:lnTo>
                    <a:pt x="137947" y="84255"/>
                  </a:lnTo>
                  <a:lnTo>
                    <a:pt x="143421" y="96967"/>
                  </a:lnTo>
                  <a:lnTo>
                    <a:pt x="148333" y="109575"/>
                  </a:lnTo>
                  <a:lnTo>
                    <a:pt x="152824" y="121840"/>
                  </a:lnTo>
                  <a:lnTo>
                    <a:pt x="157009" y="134042"/>
                  </a:lnTo>
                  <a:lnTo>
                    <a:pt x="160981" y="146841"/>
                  </a:lnTo>
                  <a:lnTo>
                    <a:pt x="164800" y="160574"/>
                  </a:lnTo>
                  <a:lnTo>
                    <a:pt x="168348" y="175411"/>
                  </a:lnTo>
                  <a:lnTo>
                    <a:pt x="171352" y="191514"/>
                  </a:lnTo>
                  <a:lnTo>
                    <a:pt x="173700" y="208826"/>
                  </a:lnTo>
                  <a:lnTo>
                    <a:pt x="175275" y="226826"/>
                  </a:lnTo>
                  <a:lnTo>
                    <a:pt x="175882" y="244667"/>
                  </a:lnTo>
                  <a:lnTo>
                    <a:pt x="175511" y="261883"/>
                  </a:lnTo>
                  <a:lnTo>
                    <a:pt x="174297" y="278373"/>
                  </a:lnTo>
                  <a:lnTo>
                    <a:pt x="172418" y="294212"/>
                  </a:lnTo>
                  <a:lnTo>
                    <a:pt x="170045" y="309534"/>
                  </a:lnTo>
                  <a:lnTo>
                    <a:pt x="167319" y="324469"/>
                  </a:lnTo>
                  <a:lnTo>
                    <a:pt x="164344" y="339126"/>
                  </a:lnTo>
                  <a:lnTo>
                    <a:pt x="161187" y="353581"/>
                  </a:lnTo>
                  <a:lnTo>
                    <a:pt x="157576" y="367733"/>
                  </a:lnTo>
                  <a:lnTo>
                    <a:pt x="152935" y="381316"/>
                  </a:lnTo>
                  <a:lnTo>
                    <a:pt x="147034" y="394226"/>
                  </a:lnTo>
                  <a:lnTo>
                    <a:pt x="140120" y="406353"/>
                  </a:lnTo>
                  <a:lnTo>
                    <a:pt x="132715" y="417505"/>
                  </a:lnTo>
                  <a:lnTo>
                    <a:pt x="125176" y="427668"/>
                  </a:lnTo>
                  <a:lnTo>
                    <a:pt x="117504" y="436816"/>
                  </a:lnTo>
                  <a:lnTo>
                    <a:pt x="109448" y="444822"/>
                  </a:lnTo>
                  <a:lnTo>
                    <a:pt x="100879" y="451723"/>
                  </a:lnTo>
                  <a:lnTo>
                    <a:pt x="91649" y="457529"/>
                  </a:lnTo>
                  <a:lnTo>
                    <a:pt x="81536" y="462139"/>
                  </a:lnTo>
                  <a:lnTo>
                    <a:pt x="70513" y="465603"/>
                  </a:lnTo>
                  <a:lnTo>
                    <a:pt x="59025" y="467777"/>
                  </a:lnTo>
                  <a:lnTo>
                    <a:pt x="47853" y="468264"/>
                  </a:lnTo>
                  <a:lnTo>
                    <a:pt x="37421" y="466992"/>
                  </a:lnTo>
                  <a:lnTo>
                    <a:pt x="27963" y="464020"/>
                  </a:lnTo>
                  <a:lnTo>
                    <a:pt x="19682" y="459358"/>
                  </a:lnTo>
                  <a:lnTo>
                    <a:pt x="12568" y="453186"/>
                  </a:lnTo>
                  <a:lnTo>
                    <a:pt x="6774" y="445789"/>
                  </a:lnTo>
                  <a:lnTo>
                    <a:pt x="2696" y="437461"/>
                  </a:lnTo>
                  <a:lnTo>
                    <a:pt x="405" y="428461"/>
                  </a:lnTo>
                  <a:lnTo>
                    <a:pt x="0" y="419149"/>
                  </a:lnTo>
                  <a:lnTo>
                    <a:pt x="1772" y="409978"/>
                  </a:lnTo>
                  <a:lnTo>
                    <a:pt x="5674" y="401192"/>
                  </a:lnTo>
                  <a:lnTo>
                    <a:pt x="11547" y="393158"/>
                  </a:lnTo>
                  <a:lnTo>
                    <a:pt x="19301" y="386439"/>
                  </a:lnTo>
                  <a:lnTo>
                    <a:pt x="28694" y="381223"/>
                  </a:lnTo>
                  <a:lnTo>
                    <a:pt x="39237" y="377535"/>
                  </a:lnTo>
                  <a:lnTo>
                    <a:pt x="50297" y="375417"/>
                  </a:lnTo>
                  <a:lnTo>
                    <a:pt x="61471" y="374731"/>
                  </a:lnTo>
                  <a:lnTo>
                    <a:pt x="72582" y="375217"/>
                  </a:lnTo>
                  <a:lnTo>
                    <a:pt x="83575" y="376598"/>
                  </a:lnTo>
                  <a:lnTo>
                    <a:pt x="94451" y="378636"/>
                  </a:lnTo>
                  <a:lnTo>
                    <a:pt x="105230" y="381307"/>
                  </a:lnTo>
                  <a:lnTo>
                    <a:pt x="115935" y="384777"/>
                  </a:lnTo>
                  <a:lnTo>
                    <a:pt x="126595" y="389065"/>
                  </a:lnTo>
                  <a:lnTo>
                    <a:pt x="137553" y="393741"/>
                  </a:lnTo>
                  <a:lnTo>
                    <a:pt x="149435" y="398040"/>
                  </a:lnTo>
                  <a:lnTo>
                    <a:pt x="162499" y="401548"/>
                  </a:lnTo>
                  <a:lnTo>
                    <a:pt x="176359" y="403885"/>
                  </a:lnTo>
                  <a:lnTo>
                    <a:pt x="190201" y="404546"/>
                  </a:lnTo>
                  <a:lnTo>
                    <a:pt x="203547" y="403433"/>
                  </a:lnTo>
                  <a:lnTo>
                    <a:pt x="216269" y="400923"/>
                  </a:lnTo>
                  <a:lnTo>
                    <a:pt x="228419" y="397644"/>
                  </a:lnTo>
                  <a:lnTo>
                    <a:pt x="240098" y="394034"/>
                  </a:lnTo>
                  <a:lnTo>
                    <a:pt x="251160" y="390087"/>
                  </a:lnTo>
                  <a:lnTo>
                    <a:pt x="262386" y="384843"/>
                  </a:lnTo>
                  <a:lnTo>
                    <a:pt x="275884" y="375612"/>
                  </a:lnTo>
                  <a:lnTo>
                    <a:pt x="295299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529369" y="180214"/>
              <a:ext cx="122922" cy="219869"/>
            </a:xfrm>
            <a:custGeom>
              <a:avLst/>
              <a:gdLst/>
              <a:ahLst/>
              <a:cxnLst/>
              <a:rect l="0" t="0" r="0" b="0"/>
              <a:pathLst>
                <a:path w="122922" h="219869">
                  <a:moveTo>
                    <a:pt x="0" y="9298"/>
                  </a:moveTo>
                  <a:lnTo>
                    <a:pt x="8868" y="6432"/>
                  </a:lnTo>
                  <a:lnTo>
                    <a:pt x="17855" y="4290"/>
                  </a:lnTo>
                  <a:lnTo>
                    <a:pt x="27850" y="2687"/>
                  </a:lnTo>
                  <a:lnTo>
                    <a:pt x="38831" y="1506"/>
                  </a:lnTo>
                  <a:lnTo>
                    <a:pt x="50643" y="658"/>
                  </a:lnTo>
                  <a:lnTo>
                    <a:pt x="63091" y="69"/>
                  </a:lnTo>
                  <a:lnTo>
                    <a:pt x="75684" y="0"/>
                  </a:lnTo>
                  <a:lnTo>
                    <a:pt x="87668" y="1013"/>
                  </a:lnTo>
                  <a:lnTo>
                    <a:pt x="98670" y="3331"/>
                  </a:lnTo>
                  <a:lnTo>
                    <a:pt x="108189" y="7024"/>
                  </a:lnTo>
                  <a:lnTo>
                    <a:pt x="115453" y="12177"/>
                  </a:lnTo>
                  <a:lnTo>
                    <a:pt x="120255" y="18687"/>
                  </a:lnTo>
                  <a:lnTo>
                    <a:pt x="122701" y="26483"/>
                  </a:lnTo>
                  <a:lnTo>
                    <a:pt x="122921" y="35610"/>
                  </a:lnTo>
                  <a:lnTo>
                    <a:pt x="121222" y="45960"/>
                  </a:lnTo>
                  <a:lnTo>
                    <a:pt x="118001" y="56993"/>
                  </a:lnTo>
                  <a:lnTo>
                    <a:pt x="113640" y="67858"/>
                  </a:lnTo>
                  <a:lnTo>
                    <a:pt x="108459" y="78091"/>
                  </a:lnTo>
                  <a:lnTo>
                    <a:pt x="102866" y="87757"/>
                  </a:lnTo>
                  <a:lnTo>
                    <a:pt x="97347" y="97242"/>
                  </a:lnTo>
                  <a:lnTo>
                    <a:pt x="92155" y="106809"/>
                  </a:lnTo>
                  <a:lnTo>
                    <a:pt x="87348" y="116558"/>
                  </a:lnTo>
                  <a:lnTo>
                    <a:pt x="82885" y="126497"/>
                  </a:lnTo>
                  <a:lnTo>
                    <a:pt x="78696" y="136598"/>
                  </a:lnTo>
                  <a:lnTo>
                    <a:pt x="74712" y="146824"/>
                  </a:lnTo>
                  <a:lnTo>
                    <a:pt x="70875" y="157142"/>
                  </a:lnTo>
                  <a:lnTo>
                    <a:pt x="67147" y="167518"/>
                  </a:lnTo>
                  <a:lnTo>
                    <a:pt x="63646" y="177667"/>
                  </a:lnTo>
                  <a:lnTo>
                    <a:pt x="60302" y="188166"/>
                  </a:lnTo>
                  <a:lnTo>
                    <a:pt x="56821" y="201054"/>
                  </a:lnTo>
                  <a:lnTo>
                    <a:pt x="52642" y="21986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466198" y="484310"/>
              <a:ext cx="210571" cy="31587"/>
            </a:xfrm>
            <a:custGeom>
              <a:avLst/>
              <a:gdLst/>
              <a:ahLst/>
              <a:cxnLst/>
              <a:rect l="0" t="0" r="0" b="0"/>
              <a:pathLst>
                <a:path w="210571" h="31587">
                  <a:moveTo>
                    <a:pt x="210570" y="31586"/>
                  </a:moveTo>
                  <a:lnTo>
                    <a:pt x="201635" y="28652"/>
                  </a:lnTo>
                  <a:lnTo>
                    <a:pt x="192007" y="25870"/>
                  </a:lnTo>
                  <a:lnTo>
                    <a:pt x="180716" y="22975"/>
                  </a:lnTo>
                  <a:lnTo>
                    <a:pt x="167875" y="20107"/>
                  </a:lnTo>
                  <a:lnTo>
                    <a:pt x="153748" y="17591"/>
                  </a:lnTo>
                  <a:lnTo>
                    <a:pt x="138631" y="15575"/>
                  </a:lnTo>
                  <a:lnTo>
                    <a:pt x="123116" y="13890"/>
                  </a:lnTo>
                  <a:lnTo>
                    <a:pt x="108024" y="12147"/>
                  </a:lnTo>
                  <a:lnTo>
                    <a:pt x="93769" y="10126"/>
                  </a:lnTo>
                  <a:lnTo>
                    <a:pt x="80235" y="7936"/>
                  </a:lnTo>
                  <a:lnTo>
                    <a:pt x="66994" y="5920"/>
                  </a:lnTo>
                  <a:lnTo>
                    <a:pt x="53766" y="4267"/>
                  </a:lnTo>
                  <a:lnTo>
                    <a:pt x="41037" y="3002"/>
                  </a:lnTo>
                  <a:lnTo>
                    <a:pt x="28723" y="1941"/>
                  </a:lnTo>
                  <a:lnTo>
                    <a:pt x="15735" y="99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499749" y="557663"/>
              <a:ext cx="145434" cy="263169"/>
            </a:xfrm>
            <a:custGeom>
              <a:avLst/>
              <a:gdLst/>
              <a:ahLst/>
              <a:cxnLst/>
              <a:rect l="0" t="0" r="0" b="0"/>
              <a:pathLst>
                <a:path w="145434" h="263169">
                  <a:moveTo>
                    <a:pt x="134905" y="52989"/>
                  </a:moveTo>
                  <a:lnTo>
                    <a:pt x="129038" y="58857"/>
                  </a:lnTo>
                  <a:lnTo>
                    <a:pt x="123473" y="64421"/>
                  </a:lnTo>
                  <a:lnTo>
                    <a:pt x="117674" y="70225"/>
                  </a:lnTo>
                  <a:lnTo>
                    <a:pt x="111593" y="76479"/>
                  </a:lnTo>
                  <a:lnTo>
                    <a:pt x="105263" y="83457"/>
                  </a:lnTo>
                  <a:lnTo>
                    <a:pt x="98740" y="91238"/>
                  </a:lnTo>
                  <a:lnTo>
                    <a:pt x="92237" y="99740"/>
                  </a:lnTo>
                  <a:lnTo>
                    <a:pt x="86103" y="108819"/>
                  </a:lnTo>
                  <a:lnTo>
                    <a:pt x="80498" y="118332"/>
                  </a:lnTo>
                  <a:lnTo>
                    <a:pt x="75414" y="128160"/>
                  </a:lnTo>
                  <a:lnTo>
                    <a:pt x="70766" y="138210"/>
                  </a:lnTo>
                  <a:lnTo>
                    <a:pt x="66456" y="148418"/>
                  </a:lnTo>
                  <a:lnTo>
                    <a:pt x="62562" y="158899"/>
                  </a:lnTo>
                  <a:lnTo>
                    <a:pt x="59319" y="169928"/>
                  </a:lnTo>
                  <a:lnTo>
                    <a:pt x="56806" y="181606"/>
                  </a:lnTo>
                  <a:lnTo>
                    <a:pt x="55119" y="193721"/>
                  </a:lnTo>
                  <a:lnTo>
                    <a:pt x="54436" y="205853"/>
                  </a:lnTo>
                  <a:lnTo>
                    <a:pt x="54765" y="217745"/>
                  </a:lnTo>
                  <a:lnTo>
                    <a:pt x="56291" y="229001"/>
                  </a:lnTo>
                  <a:lnTo>
                    <a:pt x="59443" y="239028"/>
                  </a:lnTo>
                  <a:lnTo>
                    <a:pt x="64306" y="247610"/>
                  </a:lnTo>
                  <a:lnTo>
                    <a:pt x="70674" y="254541"/>
                  </a:lnTo>
                  <a:lnTo>
                    <a:pt x="78235" y="259455"/>
                  </a:lnTo>
                  <a:lnTo>
                    <a:pt x="86685" y="262345"/>
                  </a:lnTo>
                  <a:lnTo>
                    <a:pt x="95611" y="263168"/>
                  </a:lnTo>
                  <a:lnTo>
                    <a:pt x="104515" y="261684"/>
                  </a:lnTo>
                  <a:lnTo>
                    <a:pt x="113118" y="257980"/>
                  </a:lnTo>
                  <a:lnTo>
                    <a:pt x="121028" y="252240"/>
                  </a:lnTo>
                  <a:lnTo>
                    <a:pt x="127663" y="244576"/>
                  </a:lnTo>
                  <a:lnTo>
                    <a:pt x="132822" y="235243"/>
                  </a:lnTo>
                  <a:lnTo>
                    <a:pt x="136473" y="224741"/>
                  </a:lnTo>
                  <a:lnTo>
                    <a:pt x="138564" y="213709"/>
                  </a:lnTo>
                  <a:lnTo>
                    <a:pt x="139229" y="202558"/>
                  </a:lnTo>
                  <a:lnTo>
                    <a:pt x="138559" y="191632"/>
                  </a:lnTo>
                  <a:lnTo>
                    <a:pt x="136522" y="181295"/>
                  </a:lnTo>
                  <a:lnTo>
                    <a:pt x="133230" y="171678"/>
                  </a:lnTo>
                  <a:lnTo>
                    <a:pt x="128903" y="162728"/>
                  </a:lnTo>
                  <a:lnTo>
                    <a:pt x="123783" y="154322"/>
                  </a:lnTo>
                  <a:lnTo>
                    <a:pt x="118077" y="146333"/>
                  </a:lnTo>
                  <a:lnTo>
                    <a:pt x="111789" y="138813"/>
                  </a:lnTo>
                  <a:lnTo>
                    <a:pt x="104737" y="131981"/>
                  </a:lnTo>
                  <a:lnTo>
                    <a:pt x="96876" y="125898"/>
                  </a:lnTo>
                  <a:lnTo>
                    <a:pt x="88139" y="120320"/>
                  </a:lnTo>
                  <a:lnTo>
                    <a:pt x="78364" y="114806"/>
                  </a:lnTo>
                  <a:lnTo>
                    <a:pt x="67571" y="109094"/>
                  </a:lnTo>
                  <a:lnTo>
                    <a:pt x="56239" y="103104"/>
                  </a:lnTo>
                  <a:lnTo>
                    <a:pt x="45172" y="96850"/>
                  </a:lnTo>
                  <a:lnTo>
                    <a:pt x="34812" y="90375"/>
                  </a:lnTo>
                  <a:lnTo>
                    <a:pt x="25400" y="83569"/>
                  </a:lnTo>
                  <a:lnTo>
                    <a:pt x="17151" y="76169"/>
                  </a:lnTo>
                  <a:lnTo>
                    <a:pt x="10063" y="68079"/>
                  </a:lnTo>
                  <a:lnTo>
                    <a:pt x="4456" y="59359"/>
                  </a:lnTo>
                  <a:lnTo>
                    <a:pt x="1036" y="50127"/>
                  </a:lnTo>
                  <a:lnTo>
                    <a:pt x="0" y="40517"/>
                  </a:lnTo>
                  <a:lnTo>
                    <a:pt x="1252" y="30964"/>
                  </a:lnTo>
                  <a:lnTo>
                    <a:pt x="4675" y="22162"/>
                  </a:lnTo>
                  <a:lnTo>
                    <a:pt x="9977" y="14442"/>
                  </a:lnTo>
                  <a:lnTo>
                    <a:pt x="16771" y="8108"/>
                  </a:lnTo>
                  <a:lnTo>
                    <a:pt x="24685" y="3602"/>
                  </a:lnTo>
                  <a:lnTo>
                    <a:pt x="33409" y="981"/>
                  </a:lnTo>
                  <a:lnTo>
                    <a:pt x="42704" y="0"/>
                  </a:lnTo>
                  <a:lnTo>
                    <a:pt x="52396" y="314"/>
                  </a:lnTo>
                  <a:lnTo>
                    <a:pt x="62358" y="1597"/>
                  </a:lnTo>
                  <a:lnTo>
                    <a:pt x="72506" y="3742"/>
                  </a:lnTo>
                  <a:lnTo>
                    <a:pt x="82779" y="6851"/>
                  </a:lnTo>
                  <a:lnTo>
                    <a:pt x="93127" y="10898"/>
                  </a:lnTo>
                  <a:lnTo>
                    <a:pt x="103260" y="15629"/>
                  </a:lnTo>
                  <a:lnTo>
                    <a:pt x="113747" y="21206"/>
                  </a:lnTo>
                  <a:lnTo>
                    <a:pt x="126626" y="29236"/>
                  </a:lnTo>
                  <a:lnTo>
                    <a:pt x="145433" y="4246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1979357" y="1210777"/>
            <a:ext cx="747524" cy="1021265"/>
            <a:chOff x="1979357" y="1210777"/>
            <a:chExt cx="747524" cy="1021265"/>
          </a:xfrm>
        </p:grpSpPr>
        <p:sp>
          <p:nvSpPr>
            <p:cNvPr id="15" name="Freeform 14"/>
            <p:cNvSpPr/>
            <p:nvPr/>
          </p:nvSpPr>
          <p:spPr>
            <a:xfrm>
              <a:off x="1979357" y="1339725"/>
              <a:ext cx="396588" cy="762999"/>
            </a:xfrm>
            <a:custGeom>
              <a:avLst/>
              <a:gdLst/>
              <a:ahLst/>
              <a:cxnLst/>
              <a:rect l="0" t="0" r="0" b="0"/>
              <a:pathLst>
                <a:path w="396588" h="762999">
                  <a:moveTo>
                    <a:pt x="63171" y="39508"/>
                  </a:moveTo>
                  <a:lnTo>
                    <a:pt x="81152" y="23867"/>
                  </a:lnTo>
                  <a:lnTo>
                    <a:pt x="127324" y="4664"/>
                  </a:lnTo>
                  <a:lnTo>
                    <a:pt x="183121" y="0"/>
                  </a:lnTo>
                  <a:lnTo>
                    <a:pt x="207729" y="3621"/>
                  </a:lnTo>
                  <a:lnTo>
                    <a:pt x="227245" y="12250"/>
                  </a:lnTo>
                  <a:lnTo>
                    <a:pt x="243717" y="25053"/>
                  </a:lnTo>
                  <a:lnTo>
                    <a:pt x="258837" y="42442"/>
                  </a:lnTo>
                  <a:lnTo>
                    <a:pt x="274914" y="77552"/>
                  </a:lnTo>
                  <a:lnTo>
                    <a:pt x="275908" y="123180"/>
                  </a:lnTo>
                  <a:lnTo>
                    <a:pt x="251292" y="181424"/>
                  </a:lnTo>
                  <a:lnTo>
                    <a:pt x="226500" y="227938"/>
                  </a:lnTo>
                  <a:lnTo>
                    <a:pt x="194089" y="265332"/>
                  </a:lnTo>
                  <a:lnTo>
                    <a:pt x="194904" y="270776"/>
                  </a:lnTo>
                  <a:lnTo>
                    <a:pt x="201296" y="274405"/>
                  </a:lnTo>
                  <a:lnTo>
                    <a:pt x="211406" y="276824"/>
                  </a:lnTo>
                  <a:lnTo>
                    <a:pt x="235118" y="273273"/>
                  </a:lnTo>
                  <a:lnTo>
                    <a:pt x="274775" y="264359"/>
                  </a:lnTo>
                  <a:lnTo>
                    <a:pt x="316161" y="264838"/>
                  </a:lnTo>
                  <a:lnTo>
                    <a:pt x="342897" y="270676"/>
                  </a:lnTo>
                  <a:lnTo>
                    <a:pt x="366478" y="281069"/>
                  </a:lnTo>
                  <a:lnTo>
                    <a:pt x="382418" y="299727"/>
                  </a:lnTo>
                  <a:lnTo>
                    <a:pt x="392232" y="323617"/>
                  </a:lnTo>
                  <a:lnTo>
                    <a:pt x="396587" y="365714"/>
                  </a:lnTo>
                  <a:lnTo>
                    <a:pt x="390988" y="419261"/>
                  </a:lnTo>
                  <a:lnTo>
                    <a:pt x="378616" y="477342"/>
                  </a:lnTo>
                  <a:lnTo>
                    <a:pt x="354189" y="533773"/>
                  </a:lnTo>
                  <a:lnTo>
                    <a:pt x="328240" y="586914"/>
                  </a:lnTo>
                  <a:lnTo>
                    <a:pt x="287634" y="644565"/>
                  </a:lnTo>
                  <a:lnTo>
                    <a:pt x="227915" y="705215"/>
                  </a:lnTo>
                  <a:lnTo>
                    <a:pt x="178496" y="741263"/>
                  </a:lnTo>
                  <a:lnTo>
                    <a:pt x="136076" y="756833"/>
                  </a:lnTo>
                  <a:lnTo>
                    <a:pt x="78915" y="762998"/>
                  </a:lnTo>
                  <a:lnTo>
                    <a:pt x="54961" y="759582"/>
                  </a:lnTo>
                  <a:lnTo>
                    <a:pt x="35736" y="751045"/>
                  </a:lnTo>
                  <a:lnTo>
                    <a:pt x="20562" y="739452"/>
                  </a:lnTo>
                  <a:lnTo>
                    <a:pt x="0" y="7133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484725" y="1210777"/>
              <a:ext cx="10529" cy="336913"/>
            </a:xfrm>
            <a:custGeom>
              <a:avLst/>
              <a:gdLst/>
              <a:ahLst/>
              <a:cxnLst/>
              <a:rect l="0" t="0" r="0" b="0"/>
              <a:pathLst>
                <a:path w="10529" h="336913">
                  <a:moveTo>
                    <a:pt x="0" y="0"/>
                  </a:moveTo>
                  <a:lnTo>
                    <a:pt x="0" y="58617"/>
                  </a:lnTo>
                  <a:lnTo>
                    <a:pt x="0" y="121196"/>
                  </a:lnTo>
                  <a:lnTo>
                    <a:pt x="0" y="171350"/>
                  </a:lnTo>
                  <a:lnTo>
                    <a:pt x="3120" y="230812"/>
                  </a:lnTo>
                  <a:lnTo>
                    <a:pt x="9065" y="287618"/>
                  </a:lnTo>
                  <a:lnTo>
                    <a:pt x="10528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379440" y="1621581"/>
              <a:ext cx="347441" cy="10337"/>
            </a:xfrm>
            <a:custGeom>
              <a:avLst/>
              <a:gdLst/>
              <a:ahLst/>
              <a:cxnLst/>
              <a:rect l="0" t="0" r="0" b="0"/>
              <a:pathLst>
                <a:path w="347441" h="10337">
                  <a:moveTo>
                    <a:pt x="0" y="10336"/>
                  </a:moveTo>
                  <a:lnTo>
                    <a:pt x="48931" y="10336"/>
                  </a:lnTo>
                  <a:lnTo>
                    <a:pt x="96776" y="7216"/>
                  </a:lnTo>
                  <a:lnTo>
                    <a:pt x="147997" y="2002"/>
                  </a:lnTo>
                  <a:lnTo>
                    <a:pt x="200219" y="458"/>
                  </a:lnTo>
                  <a:lnTo>
                    <a:pt x="249617" y="0"/>
                  </a:lnTo>
                  <a:lnTo>
                    <a:pt x="312895" y="7068"/>
                  </a:lnTo>
                  <a:lnTo>
                    <a:pt x="347440" y="103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485159" y="1716145"/>
              <a:ext cx="157495" cy="200042"/>
            </a:xfrm>
            <a:custGeom>
              <a:avLst/>
              <a:gdLst/>
              <a:ahLst/>
              <a:cxnLst/>
              <a:rect l="0" t="0" r="0" b="0"/>
              <a:pathLst>
                <a:path w="157495" h="200042">
                  <a:moveTo>
                    <a:pt x="10094" y="0"/>
                  </a:moveTo>
                  <a:lnTo>
                    <a:pt x="1761" y="37478"/>
                  </a:lnTo>
                  <a:lnTo>
                    <a:pt x="0" y="88901"/>
                  </a:lnTo>
                  <a:lnTo>
                    <a:pt x="1991" y="141779"/>
                  </a:lnTo>
                  <a:lnTo>
                    <a:pt x="16402" y="169260"/>
                  </a:lnTo>
                  <a:lnTo>
                    <a:pt x="28886" y="184801"/>
                  </a:lnTo>
                  <a:lnTo>
                    <a:pt x="48472" y="193268"/>
                  </a:lnTo>
                  <a:lnTo>
                    <a:pt x="111594" y="199149"/>
                  </a:lnTo>
                  <a:lnTo>
                    <a:pt x="157494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600538" y="1737202"/>
              <a:ext cx="42116" cy="494840"/>
            </a:xfrm>
            <a:custGeom>
              <a:avLst/>
              <a:gdLst/>
              <a:ahLst/>
              <a:cxnLst/>
              <a:rect l="0" t="0" r="0" b="0"/>
              <a:pathLst>
                <a:path w="42116" h="494840">
                  <a:moveTo>
                    <a:pt x="42115" y="0"/>
                  </a:moveTo>
                  <a:lnTo>
                    <a:pt x="30936" y="16767"/>
                  </a:lnTo>
                  <a:lnTo>
                    <a:pt x="23984" y="55141"/>
                  </a:lnTo>
                  <a:lnTo>
                    <a:pt x="21636" y="112104"/>
                  </a:lnTo>
                  <a:lnTo>
                    <a:pt x="18052" y="171536"/>
                  </a:lnTo>
                  <a:lnTo>
                    <a:pt x="12758" y="225130"/>
                  </a:lnTo>
                  <a:lnTo>
                    <a:pt x="11189" y="282344"/>
                  </a:lnTo>
                  <a:lnTo>
                    <a:pt x="7605" y="333222"/>
                  </a:lnTo>
                  <a:lnTo>
                    <a:pt x="1503" y="392335"/>
                  </a:lnTo>
                  <a:lnTo>
                    <a:pt x="297" y="447902"/>
                  </a:lnTo>
                  <a:lnTo>
                    <a:pt x="0" y="494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1842487" y="1128012"/>
            <a:ext cx="2232042" cy="3084003"/>
            <a:chOff x="1842487" y="1128012"/>
            <a:chExt cx="2232042" cy="3084003"/>
          </a:xfrm>
        </p:grpSpPr>
        <p:sp>
          <p:nvSpPr>
            <p:cNvPr id="21" name="Freeform 20"/>
            <p:cNvSpPr/>
            <p:nvPr/>
          </p:nvSpPr>
          <p:spPr>
            <a:xfrm>
              <a:off x="3014443" y="1316062"/>
              <a:ext cx="7236" cy="568540"/>
            </a:xfrm>
            <a:custGeom>
              <a:avLst/>
              <a:gdLst/>
              <a:ahLst/>
              <a:cxnLst/>
              <a:rect l="0" t="0" r="0" b="0"/>
              <a:pathLst>
                <a:path w="7236" h="568540">
                  <a:moveTo>
                    <a:pt x="7235" y="0"/>
                  </a:moveTo>
                  <a:lnTo>
                    <a:pt x="0" y="27556"/>
                  </a:lnTo>
                  <a:lnTo>
                    <a:pt x="477" y="90017"/>
                  </a:lnTo>
                  <a:lnTo>
                    <a:pt x="5233" y="149114"/>
                  </a:lnTo>
                  <a:lnTo>
                    <a:pt x="6642" y="211078"/>
                  </a:lnTo>
                  <a:lnTo>
                    <a:pt x="7060" y="267652"/>
                  </a:lnTo>
                  <a:lnTo>
                    <a:pt x="7183" y="320290"/>
                  </a:lnTo>
                  <a:lnTo>
                    <a:pt x="7220" y="380340"/>
                  </a:lnTo>
                  <a:lnTo>
                    <a:pt x="7231" y="439467"/>
                  </a:lnTo>
                  <a:lnTo>
                    <a:pt x="7234" y="490911"/>
                  </a:lnTo>
                  <a:lnTo>
                    <a:pt x="7235" y="532669"/>
                  </a:lnTo>
                  <a:lnTo>
                    <a:pt x="7235" y="5685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2926922" y="1652974"/>
              <a:ext cx="263213" cy="10529"/>
            </a:xfrm>
            <a:custGeom>
              <a:avLst/>
              <a:gdLst/>
              <a:ahLst/>
              <a:cxnLst/>
              <a:rect l="0" t="0" r="0" b="0"/>
              <a:pathLst>
                <a:path w="263213" h="10529">
                  <a:moveTo>
                    <a:pt x="0" y="0"/>
                  </a:moveTo>
                  <a:lnTo>
                    <a:pt x="57264" y="0"/>
                  </a:lnTo>
                  <a:lnTo>
                    <a:pt x="106654" y="3119"/>
                  </a:lnTo>
                  <a:lnTo>
                    <a:pt x="155214" y="8333"/>
                  </a:lnTo>
                  <a:lnTo>
                    <a:pt x="213543" y="10095"/>
                  </a:lnTo>
                  <a:lnTo>
                    <a:pt x="263212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274374" y="1192443"/>
              <a:ext cx="356935" cy="708986"/>
            </a:xfrm>
            <a:custGeom>
              <a:avLst/>
              <a:gdLst/>
              <a:ahLst/>
              <a:cxnLst/>
              <a:rect l="0" t="0" r="0" b="0"/>
              <a:pathLst>
                <a:path w="356935" h="708986">
                  <a:moveTo>
                    <a:pt x="84216" y="28862"/>
                  </a:moveTo>
                  <a:lnTo>
                    <a:pt x="110603" y="13221"/>
                  </a:lnTo>
                  <a:lnTo>
                    <a:pt x="146497" y="2521"/>
                  </a:lnTo>
                  <a:lnTo>
                    <a:pt x="186768" y="0"/>
                  </a:lnTo>
                  <a:lnTo>
                    <a:pt x="225996" y="7312"/>
                  </a:lnTo>
                  <a:lnTo>
                    <a:pt x="253477" y="23777"/>
                  </a:lnTo>
                  <a:lnTo>
                    <a:pt x="305294" y="73702"/>
                  </a:lnTo>
                  <a:lnTo>
                    <a:pt x="333084" y="124850"/>
                  </a:lnTo>
                  <a:lnTo>
                    <a:pt x="346298" y="172337"/>
                  </a:lnTo>
                  <a:lnTo>
                    <a:pt x="354502" y="227741"/>
                  </a:lnTo>
                  <a:lnTo>
                    <a:pt x="356934" y="284321"/>
                  </a:lnTo>
                  <a:lnTo>
                    <a:pt x="354534" y="339300"/>
                  </a:lnTo>
                  <a:lnTo>
                    <a:pt x="346415" y="388346"/>
                  </a:lnTo>
                  <a:lnTo>
                    <a:pt x="336600" y="439923"/>
                  </a:lnTo>
                  <a:lnTo>
                    <a:pt x="327408" y="473598"/>
                  </a:lnTo>
                  <a:lnTo>
                    <a:pt x="292911" y="533345"/>
                  </a:lnTo>
                  <a:lnTo>
                    <a:pt x="252302" y="590207"/>
                  </a:lnTo>
                  <a:lnTo>
                    <a:pt x="194767" y="645977"/>
                  </a:lnTo>
                  <a:lnTo>
                    <a:pt x="163766" y="669896"/>
                  </a:lnTo>
                  <a:lnTo>
                    <a:pt x="111368" y="698939"/>
                  </a:lnTo>
                  <a:lnTo>
                    <a:pt x="69904" y="708985"/>
                  </a:lnTo>
                  <a:lnTo>
                    <a:pt x="45100" y="705096"/>
                  </a:lnTo>
                  <a:lnTo>
                    <a:pt x="23547" y="694398"/>
                  </a:lnTo>
                  <a:lnTo>
                    <a:pt x="6170" y="677946"/>
                  </a:lnTo>
                  <a:lnTo>
                    <a:pt x="1770" y="668645"/>
                  </a:lnTo>
                  <a:lnTo>
                    <a:pt x="0" y="648952"/>
                  </a:lnTo>
                  <a:lnTo>
                    <a:pt x="5581" y="618135"/>
                  </a:lnTo>
                  <a:lnTo>
                    <a:pt x="20233" y="592366"/>
                  </a:lnTo>
                  <a:lnTo>
                    <a:pt x="39392" y="569913"/>
                  </a:lnTo>
                  <a:lnTo>
                    <a:pt x="62345" y="561788"/>
                  </a:lnTo>
                  <a:lnTo>
                    <a:pt x="105032" y="560333"/>
                  </a:lnTo>
                  <a:lnTo>
                    <a:pt x="119151" y="562160"/>
                  </a:lnTo>
                  <a:lnTo>
                    <a:pt x="141077" y="573550"/>
                  </a:lnTo>
                  <a:lnTo>
                    <a:pt x="201740" y="634379"/>
                  </a:lnTo>
                  <a:lnTo>
                    <a:pt x="244564" y="667767"/>
                  </a:lnTo>
                  <a:lnTo>
                    <a:pt x="305315" y="6921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748145" y="1128012"/>
              <a:ext cx="178985" cy="314393"/>
            </a:xfrm>
            <a:custGeom>
              <a:avLst/>
              <a:gdLst/>
              <a:ahLst/>
              <a:cxnLst/>
              <a:rect l="0" t="0" r="0" b="0"/>
              <a:pathLst>
                <a:path w="178985" h="314393">
                  <a:moveTo>
                    <a:pt x="0" y="9065"/>
                  </a:moveTo>
                  <a:lnTo>
                    <a:pt x="42691" y="5946"/>
                  </a:lnTo>
                  <a:lnTo>
                    <a:pt x="95520" y="0"/>
                  </a:lnTo>
                  <a:lnTo>
                    <a:pt x="139566" y="4560"/>
                  </a:lnTo>
                  <a:lnTo>
                    <a:pt x="150366" y="9571"/>
                  </a:lnTo>
                  <a:lnTo>
                    <a:pt x="165485" y="24498"/>
                  </a:lnTo>
                  <a:lnTo>
                    <a:pt x="172985" y="45950"/>
                  </a:lnTo>
                  <a:lnTo>
                    <a:pt x="175148" y="72252"/>
                  </a:lnTo>
                  <a:lnTo>
                    <a:pt x="170959" y="119944"/>
                  </a:lnTo>
                  <a:lnTo>
                    <a:pt x="168027" y="169950"/>
                  </a:lnTo>
                  <a:lnTo>
                    <a:pt x="160269" y="229361"/>
                  </a:lnTo>
                  <a:lnTo>
                    <a:pt x="161741" y="268920"/>
                  </a:lnTo>
                  <a:lnTo>
                    <a:pt x="169586" y="296629"/>
                  </a:lnTo>
                  <a:lnTo>
                    <a:pt x="178984" y="3143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716559" y="1573216"/>
              <a:ext cx="357970" cy="16588"/>
            </a:xfrm>
            <a:custGeom>
              <a:avLst/>
              <a:gdLst/>
              <a:ahLst/>
              <a:cxnLst/>
              <a:rect l="0" t="0" r="0" b="0"/>
              <a:pathLst>
                <a:path w="357970" h="16588">
                  <a:moveTo>
                    <a:pt x="0" y="16587"/>
                  </a:moveTo>
                  <a:lnTo>
                    <a:pt x="58617" y="10998"/>
                  </a:lnTo>
                  <a:lnTo>
                    <a:pt x="112791" y="7034"/>
                  </a:lnTo>
                  <a:lnTo>
                    <a:pt x="168553" y="6251"/>
                  </a:lnTo>
                  <a:lnTo>
                    <a:pt x="224627" y="6096"/>
                  </a:lnTo>
                  <a:lnTo>
                    <a:pt x="286830" y="0"/>
                  </a:lnTo>
                  <a:lnTo>
                    <a:pt x="332219" y="7634"/>
                  </a:lnTo>
                  <a:lnTo>
                    <a:pt x="357969" y="1658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797817" y="1663502"/>
              <a:ext cx="174774" cy="441420"/>
            </a:xfrm>
            <a:custGeom>
              <a:avLst/>
              <a:gdLst/>
              <a:ahLst/>
              <a:cxnLst/>
              <a:rect l="0" t="0" r="0" b="0"/>
              <a:pathLst>
                <a:path w="174774" h="441420">
                  <a:moveTo>
                    <a:pt x="97727" y="0"/>
                  </a:moveTo>
                  <a:lnTo>
                    <a:pt x="37786" y="26364"/>
                  </a:lnTo>
                  <a:lnTo>
                    <a:pt x="20004" y="39403"/>
                  </a:lnTo>
                  <a:lnTo>
                    <a:pt x="2428" y="65488"/>
                  </a:lnTo>
                  <a:lnTo>
                    <a:pt x="0" y="85258"/>
                  </a:lnTo>
                  <a:lnTo>
                    <a:pt x="3990" y="105743"/>
                  </a:lnTo>
                  <a:lnTo>
                    <a:pt x="13562" y="126546"/>
                  </a:lnTo>
                  <a:lnTo>
                    <a:pt x="61482" y="174877"/>
                  </a:lnTo>
                  <a:lnTo>
                    <a:pt x="121250" y="225743"/>
                  </a:lnTo>
                  <a:lnTo>
                    <a:pt x="157251" y="274353"/>
                  </a:lnTo>
                  <a:lnTo>
                    <a:pt x="172815" y="316686"/>
                  </a:lnTo>
                  <a:lnTo>
                    <a:pt x="174773" y="343131"/>
                  </a:lnTo>
                  <a:lnTo>
                    <a:pt x="166498" y="399882"/>
                  </a:lnTo>
                  <a:lnTo>
                    <a:pt x="157148" y="423780"/>
                  </a:lnTo>
                  <a:lnTo>
                    <a:pt x="151379" y="433429"/>
                  </a:lnTo>
                  <a:lnTo>
                    <a:pt x="144023" y="438691"/>
                  </a:lnTo>
                  <a:lnTo>
                    <a:pt x="135610" y="441030"/>
                  </a:lnTo>
                  <a:lnTo>
                    <a:pt x="126492" y="441419"/>
                  </a:lnTo>
                  <a:lnTo>
                    <a:pt x="110121" y="435612"/>
                  </a:lnTo>
                  <a:lnTo>
                    <a:pt x="102480" y="430788"/>
                  </a:lnTo>
                  <a:lnTo>
                    <a:pt x="90871" y="416069"/>
                  </a:lnTo>
                  <a:lnTo>
                    <a:pt x="73886" y="372435"/>
                  </a:lnTo>
                  <a:lnTo>
                    <a:pt x="72703" y="349191"/>
                  </a:lnTo>
                  <a:lnTo>
                    <a:pt x="77317" y="286623"/>
                  </a:lnTo>
                  <a:lnTo>
                    <a:pt x="88019" y="231399"/>
                  </a:lnTo>
                  <a:lnTo>
                    <a:pt x="95809" y="169841"/>
                  </a:lnTo>
                  <a:lnTo>
                    <a:pt x="97348" y="109761"/>
                  </a:lnTo>
                  <a:lnTo>
                    <a:pt x="94533" y="55953"/>
                  </a:lnTo>
                  <a:lnTo>
                    <a:pt x="87198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149297" y="2284683"/>
              <a:ext cx="356486" cy="600686"/>
            </a:xfrm>
            <a:custGeom>
              <a:avLst/>
              <a:gdLst/>
              <a:ahLst/>
              <a:cxnLst/>
              <a:rect l="0" t="0" r="0" b="0"/>
              <a:pathLst>
                <a:path w="356486" h="600686">
                  <a:moveTo>
                    <a:pt x="240672" y="0"/>
                  </a:moveTo>
                  <a:lnTo>
                    <a:pt x="235082" y="16768"/>
                  </a:lnTo>
                  <a:lnTo>
                    <a:pt x="235458" y="34359"/>
                  </a:lnTo>
                  <a:lnTo>
                    <a:pt x="239985" y="94169"/>
                  </a:lnTo>
                  <a:lnTo>
                    <a:pt x="240468" y="142286"/>
                  </a:lnTo>
                  <a:lnTo>
                    <a:pt x="240611" y="193588"/>
                  </a:lnTo>
                  <a:lnTo>
                    <a:pt x="240654" y="247002"/>
                  </a:lnTo>
                  <a:lnTo>
                    <a:pt x="241836" y="305593"/>
                  </a:lnTo>
                  <a:lnTo>
                    <a:pt x="246736" y="358178"/>
                  </a:lnTo>
                  <a:lnTo>
                    <a:pt x="242216" y="411693"/>
                  </a:lnTo>
                  <a:lnTo>
                    <a:pt x="235387" y="466977"/>
                  </a:lnTo>
                  <a:lnTo>
                    <a:pt x="226108" y="503352"/>
                  </a:lnTo>
                  <a:lnTo>
                    <a:pt x="220434" y="509873"/>
                  </a:lnTo>
                  <a:lnTo>
                    <a:pt x="213142" y="513051"/>
                  </a:lnTo>
                  <a:lnTo>
                    <a:pt x="204771" y="514000"/>
                  </a:lnTo>
                  <a:lnTo>
                    <a:pt x="198020" y="511123"/>
                  </a:lnTo>
                  <a:lnTo>
                    <a:pt x="149061" y="450665"/>
                  </a:lnTo>
                  <a:lnTo>
                    <a:pt x="111162" y="411265"/>
                  </a:lnTo>
                  <a:lnTo>
                    <a:pt x="84925" y="386629"/>
                  </a:lnTo>
                  <a:lnTo>
                    <a:pt x="24674" y="330338"/>
                  </a:lnTo>
                  <a:lnTo>
                    <a:pt x="0" y="306585"/>
                  </a:lnTo>
                  <a:lnTo>
                    <a:pt x="12804" y="325809"/>
                  </a:lnTo>
                  <a:lnTo>
                    <a:pt x="43155" y="386385"/>
                  </a:lnTo>
                  <a:lnTo>
                    <a:pt x="82123" y="439874"/>
                  </a:lnTo>
                  <a:lnTo>
                    <a:pt x="108531" y="490092"/>
                  </a:lnTo>
                  <a:lnTo>
                    <a:pt x="141260" y="544465"/>
                  </a:lnTo>
                  <a:lnTo>
                    <a:pt x="164189" y="586661"/>
                  </a:lnTo>
                  <a:lnTo>
                    <a:pt x="180943" y="599210"/>
                  </a:lnTo>
                  <a:lnTo>
                    <a:pt x="189154" y="600685"/>
                  </a:lnTo>
                  <a:lnTo>
                    <a:pt x="196968" y="599328"/>
                  </a:lnTo>
                  <a:lnTo>
                    <a:pt x="211889" y="591582"/>
                  </a:lnTo>
                  <a:lnTo>
                    <a:pt x="226320" y="580340"/>
                  </a:lnTo>
                  <a:lnTo>
                    <a:pt x="268720" y="522137"/>
                  </a:lnTo>
                  <a:lnTo>
                    <a:pt x="310859" y="462878"/>
                  </a:lnTo>
                  <a:lnTo>
                    <a:pt x="356485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1842487" y="3121412"/>
              <a:ext cx="263097" cy="915010"/>
            </a:xfrm>
            <a:custGeom>
              <a:avLst/>
              <a:gdLst/>
              <a:ahLst/>
              <a:cxnLst/>
              <a:rect l="0" t="0" r="0" b="0"/>
              <a:pathLst>
                <a:path w="263097" h="915010">
                  <a:moveTo>
                    <a:pt x="31585" y="68722"/>
                  </a:moveTo>
                  <a:lnTo>
                    <a:pt x="41160" y="44676"/>
                  </a:lnTo>
                  <a:lnTo>
                    <a:pt x="59119" y="23253"/>
                  </a:lnTo>
                  <a:lnTo>
                    <a:pt x="76578" y="9130"/>
                  </a:lnTo>
                  <a:lnTo>
                    <a:pt x="102274" y="1293"/>
                  </a:lnTo>
                  <a:lnTo>
                    <a:pt x="146507" y="0"/>
                  </a:lnTo>
                  <a:lnTo>
                    <a:pt x="160842" y="1850"/>
                  </a:lnTo>
                  <a:lnTo>
                    <a:pt x="183009" y="13265"/>
                  </a:lnTo>
                  <a:lnTo>
                    <a:pt x="200660" y="32376"/>
                  </a:lnTo>
                  <a:lnTo>
                    <a:pt x="216304" y="60367"/>
                  </a:lnTo>
                  <a:lnTo>
                    <a:pt x="221697" y="92305"/>
                  </a:lnTo>
                  <a:lnTo>
                    <a:pt x="215036" y="146290"/>
                  </a:lnTo>
                  <a:lnTo>
                    <a:pt x="198245" y="197380"/>
                  </a:lnTo>
                  <a:lnTo>
                    <a:pt x="171945" y="255984"/>
                  </a:lnTo>
                  <a:lnTo>
                    <a:pt x="131881" y="316654"/>
                  </a:lnTo>
                  <a:lnTo>
                    <a:pt x="113596" y="330213"/>
                  </a:lnTo>
                  <a:lnTo>
                    <a:pt x="109655" y="331957"/>
                  </a:lnTo>
                  <a:lnTo>
                    <a:pt x="109368" y="330779"/>
                  </a:lnTo>
                  <a:lnTo>
                    <a:pt x="111517" y="327655"/>
                  </a:lnTo>
                  <a:lnTo>
                    <a:pt x="131308" y="317669"/>
                  </a:lnTo>
                  <a:lnTo>
                    <a:pt x="149606" y="317015"/>
                  </a:lnTo>
                  <a:lnTo>
                    <a:pt x="182758" y="326344"/>
                  </a:lnTo>
                  <a:lnTo>
                    <a:pt x="195538" y="331717"/>
                  </a:lnTo>
                  <a:lnTo>
                    <a:pt x="215977" y="353285"/>
                  </a:lnTo>
                  <a:lnTo>
                    <a:pt x="248162" y="414791"/>
                  </a:lnTo>
                  <a:lnTo>
                    <a:pt x="260239" y="474860"/>
                  </a:lnTo>
                  <a:lnTo>
                    <a:pt x="262625" y="531786"/>
                  </a:lnTo>
                  <a:lnTo>
                    <a:pt x="263096" y="588091"/>
                  </a:lnTo>
                  <a:lnTo>
                    <a:pt x="251744" y="649980"/>
                  </a:lnTo>
                  <a:lnTo>
                    <a:pt x="238460" y="704374"/>
                  </a:lnTo>
                  <a:lnTo>
                    <a:pt x="212740" y="765856"/>
                  </a:lnTo>
                  <a:lnTo>
                    <a:pt x="191371" y="814611"/>
                  </a:lnTo>
                  <a:lnTo>
                    <a:pt x="134240" y="871891"/>
                  </a:lnTo>
                  <a:lnTo>
                    <a:pt x="110224" y="892135"/>
                  </a:lnTo>
                  <a:lnTo>
                    <a:pt x="53524" y="913876"/>
                  </a:lnTo>
                  <a:lnTo>
                    <a:pt x="31977" y="915009"/>
                  </a:lnTo>
                  <a:lnTo>
                    <a:pt x="0" y="91100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171535" y="3097812"/>
              <a:ext cx="344776" cy="348188"/>
            </a:xfrm>
            <a:custGeom>
              <a:avLst/>
              <a:gdLst/>
              <a:ahLst/>
              <a:cxnLst/>
              <a:rect l="0" t="0" r="0" b="0"/>
              <a:pathLst>
                <a:path w="344776" h="348188">
                  <a:moveTo>
                    <a:pt x="60506" y="18623"/>
                  </a:moveTo>
                  <a:lnTo>
                    <a:pt x="115551" y="1834"/>
                  </a:lnTo>
                  <a:lnTo>
                    <a:pt x="153505" y="0"/>
                  </a:lnTo>
                  <a:lnTo>
                    <a:pt x="180608" y="3717"/>
                  </a:lnTo>
                  <a:lnTo>
                    <a:pt x="205131" y="15508"/>
                  </a:lnTo>
                  <a:lnTo>
                    <a:pt x="249471" y="51673"/>
                  </a:lnTo>
                  <a:lnTo>
                    <a:pt x="270264" y="87817"/>
                  </a:lnTo>
                  <a:lnTo>
                    <a:pt x="278244" y="128162"/>
                  </a:lnTo>
                  <a:lnTo>
                    <a:pt x="275020" y="175341"/>
                  </a:lnTo>
                  <a:lnTo>
                    <a:pt x="255477" y="226365"/>
                  </a:lnTo>
                  <a:lnTo>
                    <a:pt x="218602" y="285263"/>
                  </a:lnTo>
                  <a:lnTo>
                    <a:pt x="184455" y="321853"/>
                  </a:lnTo>
                  <a:lnTo>
                    <a:pt x="163558" y="335886"/>
                  </a:lnTo>
                  <a:lnTo>
                    <a:pt x="138672" y="346022"/>
                  </a:lnTo>
                  <a:lnTo>
                    <a:pt x="112014" y="348187"/>
                  </a:lnTo>
                  <a:lnTo>
                    <a:pt x="62362" y="340045"/>
                  </a:lnTo>
                  <a:lnTo>
                    <a:pt x="19928" y="318767"/>
                  </a:lnTo>
                  <a:lnTo>
                    <a:pt x="3087" y="305658"/>
                  </a:lnTo>
                  <a:lnTo>
                    <a:pt x="0" y="298887"/>
                  </a:lnTo>
                  <a:lnTo>
                    <a:pt x="282" y="292033"/>
                  </a:lnTo>
                  <a:lnTo>
                    <a:pt x="2809" y="285124"/>
                  </a:lnTo>
                  <a:lnTo>
                    <a:pt x="9173" y="279349"/>
                  </a:lnTo>
                  <a:lnTo>
                    <a:pt x="28723" y="269812"/>
                  </a:lnTo>
                  <a:lnTo>
                    <a:pt x="53009" y="267912"/>
                  </a:lnTo>
                  <a:lnTo>
                    <a:pt x="106728" y="270636"/>
                  </a:lnTo>
                  <a:lnTo>
                    <a:pt x="162400" y="279580"/>
                  </a:lnTo>
                  <a:lnTo>
                    <a:pt x="203261" y="286886"/>
                  </a:lnTo>
                  <a:lnTo>
                    <a:pt x="259936" y="277142"/>
                  </a:lnTo>
                  <a:lnTo>
                    <a:pt x="313109" y="260623"/>
                  </a:lnTo>
                  <a:lnTo>
                    <a:pt x="344775" y="25025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116227" y="3548103"/>
              <a:ext cx="452727" cy="73701"/>
            </a:xfrm>
            <a:custGeom>
              <a:avLst/>
              <a:gdLst/>
              <a:ahLst/>
              <a:cxnLst/>
              <a:rect l="0" t="0" r="0" b="0"/>
              <a:pathLst>
                <a:path w="452727" h="73701">
                  <a:moveTo>
                    <a:pt x="0" y="73700"/>
                  </a:moveTo>
                  <a:lnTo>
                    <a:pt x="55142" y="53457"/>
                  </a:lnTo>
                  <a:lnTo>
                    <a:pt x="118171" y="43185"/>
                  </a:lnTo>
                  <a:lnTo>
                    <a:pt x="173081" y="31104"/>
                  </a:lnTo>
                  <a:lnTo>
                    <a:pt x="222469" y="20914"/>
                  </a:lnTo>
                  <a:lnTo>
                    <a:pt x="274148" y="13606"/>
                  </a:lnTo>
                  <a:lnTo>
                    <a:pt x="323385" y="8321"/>
                  </a:lnTo>
                  <a:lnTo>
                    <a:pt x="381944" y="1643"/>
                  </a:lnTo>
                  <a:lnTo>
                    <a:pt x="440170" y="216"/>
                  </a:lnTo>
                  <a:lnTo>
                    <a:pt x="45272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176354" y="3660775"/>
              <a:ext cx="260158" cy="551240"/>
            </a:xfrm>
            <a:custGeom>
              <a:avLst/>
              <a:gdLst/>
              <a:ahLst/>
              <a:cxnLst/>
              <a:rect l="0" t="0" r="0" b="0"/>
              <a:pathLst>
                <a:path w="260158" h="551240">
                  <a:moveTo>
                    <a:pt x="160972" y="66313"/>
                  </a:moveTo>
                  <a:lnTo>
                    <a:pt x="151397" y="35031"/>
                  </a:lnTo>
                  <a:lnTo>
                    <a:pt x="140729" y="18874"/>
                  </a:lnTo>
                  <a:lnTo>
                    <a:pt x="125069" y="7015"/>
                  </a:lnTo>
                  <a:lnTo>
                    <a:pt x="115980" y="2214"/>
                  </a:lnTo>
                  <a:lnTo>
                    <a:pt x="93402" y="0"/>
                  </a:lnTo>
                  <a:lnTo>
                    <a:pt x="68940" y="4085"/>
                  </a:lnTo>
                  <a:lnTo>
                    <a:pt x="36607" y="19539"/>
                  </a:lnTo>
                  <a:lnTo>
                    <a:pt x="19521" y="32266"/>
                  </a:lnTo>
                  <a:lnTo>
                    <a:pt x="2337" y="58175"/>
                  </a:lnTo>
                  <a:lnTo>
                    <a:pt x="0" y="77904"/>
                  </a:lnTo>
                  <a:lnTo>
                    <a:pt x="4031" y="98371"/>
                  </a:lnTo>
                  <a:lnTo>
                    <a:pt x="13622" y="119165"/>
                  </a:lnTo>
                  <a:lnTo>
                    <a:pt x="54484" y="159941"/>
                  </a:lnTo>
                  <a:lnTo>
                    <a:pt x="108171" y="204652"/>
                  </a:lnTo>
                  <a:lnTo>
                    <a:pt x="169284" y="247686"/>
                  </a:lnTo>
                  <a:lnTo>
                    <a:pt x="213177" y="293472"/>
                  </a:lnTo>
                  <a:lnTo>
                    <a:pt x="238831" y="347577"/>
                  </a:lnTo>
                  <a:lnTo>
                    <a:pt x="255164" y="403324"/>
                  </a:lnTo>
                  <a:lnTo>
                    <a:pt x="260157" y="431345"/>
                  </a:lnTo>
                  <a:lnTo>
                    <a:pt x="253830" y="484342"/>
                  </a:lnTo>
                  <a:lnTo>
                    <a:pt x="241518" y="518116"/>
                  </a:lnTo>
                  <a:lnTo>
                    <a:pt x="235726" y="528952"/>
                  </a:lnTo>
                  <a:lnTo>
                    <a:pt x="219933" y="544111"/>
                  </a:lnTo>
                  <a:lnTo>
                    <a:pt x="210808" y="549792"/>
                  </a:lnTo>
                  <a:lnTo>
                    <a:pt x="201215" y="551239"/>
                  </a:lnTo>
                  <a:lnTo>
                    <a:pt x="181197" y="546608"/>
                  </a:lnTo>
                  <a:lnTo>
                    <a:pt x="173286" y="540927"/>
                  </a:lnTo>
                  <a:lnTo>
                    <a:pt x="161375" y="525257"/>
                  </a:lnTo>
                  <a:lnTo>
                    <a:pt x="140430" y="473237"/>
                  </a:lnTo>
                  <a:lnTo>
                    <a:pt x="131568" y="414455"/>
                  </a:lnTo>
                  <a:lnTo>
                    <a:pt x="122582" y="353753"/>
                  </a:lnTo>
                  <a:lnTo>
                    <a:pt x="116474" y="292890"/>
                  </a:lnTo>
                  <a:lnTo>
                    <a:pt x="109938" y="240790"/>
                  </a:lnTo>
                  <a:lnTo>
                    <a:pt x="100242" y="184269"/>
                  </a:lnTo>
                  <a:lnTo>
                    <a:pt x="90181" y="121111"/>
                  </a:lnTo>
                  <a:lnTo>
                    <a:pt x="82258" y="68818"/>
                  </a:lnTo>
                  <a:lnTo>
                    <a:pt x="66216" y="347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3126963" y="2168870"/>
            <a:ext cx="2295214" cy="1819429"/>
            <a:chOff x="3126963" y="2168870"/>
            <a:chExt cx="2295214" cy="1819429"/>
          </a:xfrm>
        </p:grpSpPr>
        <p:sp>
          <p:nvSpPr>
            <p:cNvPr id="33" name="Freeform 32"/>
            <p:cNvSpPr/>
            <p:nvPr/>
          </p:nvSpPr>
          <p:spPr>
            <a:xfrm>
              <a:off x="3287256" y="2168870"/>
              <a:ext cx="471418" cy="887498"/>
            </a:xfrm>
            <a:custGeom>
              <a:avLst/>
              <a:gdLst/>
              <a:ahLst/>
              <a:cxnLst/>
              <a:rect l="0" t="0" r="0" b="0"/>
              <a:pathLst>
                <a:path w="471418" h="887498">
                  <a:moveTo>
                    <a:pt x="250319" y="0"/>
                  </a:moveTo>
                  <a:lnTo>
                    <a:pt x="250319" y="48931"/>
                  </a:lnTo>
                  <a:lnTo>
                    <a:pt x="250319" y="96776"/>
                  </a:lnTo>
                  <a:lnTo>
                    <a:pt x="250319" y="151117"/>
                  </a:lnTo>
                  <a:lnTo>
                    <a:pt x="250319" y="211672"/>
                  </a:lnTo>
                  <a:lnTo>
                    <a:pt x="250319" y="267828"/>
                  </a:lnTo>
                  <a:lnTo>
                    <a:pt x="250319" y="320342"/>
                  </a:lnTo>
                  <a:lnTo>
                    <a:pt x="250319" y="383475"/>
                  </a:lnTo>
                  <a:lnTo>
                    <a:pt x="247199" y="441566"/>
                  </a:lnTo>
                  <a:lnTo>
                    <a:pt x="241254" y="498224"/>
                  </a:lnTo>
                  <a:lnTo>
                    <a:pt x="240079" y="554476"/>
                  </a:lnTo>
                  <a:lnTo>
                    <a:pt x="239876" y="600117"/>
                  </a:lnTo>
                  <a:lnTo>
                    <a:pt x="238646" y="659264"/>
                  </a:lnTo>
                  <a:lnTo>
                    <a:pt x="228342" y="713062"/>
                  </a:lnTo>
                  <a:lnTo>
                    <a:pt x="220631" y="774251"/>
                  </a:lnTo>
                  <a:lnTo>
                    <a:pt x="217938" y="835948"/>
                  </a:lnTo>
                  <a:lnTo>
                    <a:pt x="213311" y="860523"/>
                  </a:lnTo>
                  <a:lnTo>
                    <a:pt x="209269" y="866140"/>
                  </a:lnTo>
                  <a:lnTo>
                    <a:pt x="204235" y="867545"/>
                  </a:lnTo>
                  <a:lnTo>
                    <a:pt x="198539" y="866143"/>
                  </a:lnTo>
                  <a:lnTo>
                    <a:pt x="185972" y="855225"/>
                  </a:lnTo>
                  <a:lnTo>
                    <a:pt x="144930" y="799454"/>
                  </a:lnTo>
                  <a:lnTo>
                    <a:pt x="99791" y="736933"/>
                  </a:lnTo>
                  <a:lnTo>
                    <a:pt x="50927" y="676938"/>
                  </a:lnTo>
                  <a:lnTo>
                    <a:pt x="1182" y="624873"/>
                  </a:lnTo>
                  <a:lnTo>
                    <a:pt x="0" y="622473"/>
                  </a:lnTo>
                  <a:lnTo>
                    <a:pt x="8044" y="626045"/>
                  </a:lnTo>
                  <a:lnTo>
                    <a:pt x="32305" y="646799"/>
                  </a:lnTo>
                  <a:lnTo>
                    <a:pt x="70816" y="703815"/>
                  </a:lnTo>
                  <a:lnTo>
                    <a:pt x="113597" y="763908"/>
                  </a:lnTo>
                  <a:lnTo>
                    <a:pt x="141250" y="801669"/>
                  </a:lnTo>
                  <a:lnTo>
                    <a:pt x="160680" y="832197"/>
                  </a:lnTo>
                  <a:lnTo>
                    <a:pt x="180064" y="851837"/>
                  </a:lnTo>
                  <a:lnTo>
                    <a:pt x="238626" y="885234"/>
                  </a:lnTo>
                  <a:lnTo>
                    <a:pt x="260330" y="887497"/>
                  </a:lnTo>
                  <a:lnTo>
                    <a:pt x="281674" y="883433"/>
                  </a:lnTo>
                  <a:lnTo>
                    <a:pt x="302859" y="873828"/>
                  </a:lnTo>
                  <a:lnTo>
                    <a:pt x="317734" y="858641"/>
                  </a:lnTo>
                  <a:lnTo>
                    <a:pt x="347974" y="802841"/>
                  </a:lnTo>
                  <a:lnTo>
                    <a:pt x="368438" y="752341"/>
                  </a:lnTo>
                  <a:lnTo>
                    <a:pt x="387873" y="713076"/>
                  </a:lnTo>
                  <a:lnTo>
                    <a:pt x="422374" y="656853"/>
                  </a:lnTo>
                  <a:lnTo>
                    <a:pt x="471417" y="6001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126963" y="3215797"/>
              <a:ext cx="357970" cy="485887"/>
            </a:xfrm>
            <a:custGeom>
              <a:avLst/>
              <a:gdLst/>
              <a:ahLst/>
              <a:cxnLst/>
              <a:rect l="0" t="0" r="0" b="0"/>
              <a:pathLst>
                <a:path w="357970" h="485887">
                  <a:moveTo>
                    <a:pt x="0" y="132265"/>
                  </a:moveTo>
                  <a:lnTo>
                    <a:pt x="0" y="109908"/>
                  </a:lnTo>
                  <a:lnTo>
                    <a:pt x="6239" y="92693"/>
                  </a:lnTo>
                  <a:lnTo>
                    <a:pt x="55088" y="35577"/>
                  </a:lnTo>
                  <a:lnTo>
                    <a:pt x="90542" y="10940"/>
                  </a:lnTo>
                  <a:lnTo>
                    <a:pt x="130683" y="0"/>
                  </a:lnTo>
                  <a:lnTo>
                    <a:pt x="172212" y="2348"/>
                  </a:lnTo>
                  <a:lnTo>
                    <a:pt x="193912" y="10573"/>
                  </a:lnTo>
                  <a:lnTo>
                    <a:pt x="211356" y="23198"/>
                  </a:lnTo>
                  <a:lnTo>
                    <a:pt x="248816" y="69982"/>
                  </a:lnTo>
                  <a:lnTo>
                    <a:pt x="272770" y="124973"/>
                  </a:lnTo>
                  <a:lnTo>
                    <a:pt x="281998" y="184117"/>
                  </a:lnTo>
                  <a:lnTo>
                    <a:pt x="275416" y="244889"/>
                  </a:lnTo>
                  <a:lnTo>
                    <a:pt x="265009" y="293667"/>
                  </a:lnTo>
                  <a:lnTo>
                    <a:pt x="241124" y="349543"/>
                  </a:lnTo>
                  <a:lnTo>
                    <a:pt x="205755" y="405503"/>
                  </a:lnTo>
                  <a:lnTo>
                    <a:pt x="157294" y="452993"/>
                  </a:lnTo>
                  <a:lnTo>
                    <a:pt x="120565" y="475560"/>
                  </a:lnTo>
                  <a:lnTo>
                    <a:pt x="80047" y="485886"/>
                  </a:lnTo>
                  <a:lnTo>
                    <a:pt x="58583" y="482062"/>
                  </a:lnTo>
                  <a:lnTo>
                    <a:pt x="33346" y="466756"/>
                  </a:lnTo>
                  <a:lnTo>
                    <a:pt x="25740" y="460544"/>
                  </a:lnTo>
                  <a:lnTo>
                    <a:pt x="21840" y="451723"/>
                  </a:lnTo>
                  <a:lnTo>
                    <a:pt x="20625" y="429444"/>
                  </a:lnTo>
                  <a:lnTo>
                    <a:pt x="27104" y="410184"/>
                  </a:lnTo>
                  <a:lnTo>
                    <a:pt x="38953" y="393825"/>
                  </a:lnTo>
                  <a:lnTo>
                    <a:pt x="55917" y="378755"/>
                  </a:lnTo>
                  <a:lnTo>
                    <a:pt x="66524" y="374971"/>
                  </a:lnTo>
                  <a:lnTo>
                    <a:pt x="90788" y="373885"/>
                  </a:lnTo>
                  <a:lnTo>
                    <a:pt x="125166" y="379851"/>
                  </a:lnTo>
                  <a:lnTo>
                    <a:pt x="178830" y="407183"/>
                  </a:lnTo>
                  <a:lnTo>
                    <a:pt x="221068" y="428725"/>
                  </a:lnTo>
                  <a:lnTo>
                    <a:pt x="263854" y="434964"/>
                  </a:lnTo>
                  <a:lnTo>
                    <a:pt x="325082" y="428912"/>
                  </a:lnTo>
                  <a:lnTo>
                    <a:pt x="357969" y="4270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505989" y="3101310"/>
              <a:ext cx="250273" cy="278338"/>
            </a:xfrm>
            <a:custGeom>
              <a:avLst/>
              <a:gdLst/>
              <a:ahLst/>
              <a:cxnLst/>
              <a:rect l="0" t="0" r="0" b="0"/>
              <a:pathLst>
                <a:path w="250273" h="278338">
                  <a:moveTo>
                    <a:pt x="0" y="67767"/>
                  </a:moveTo>
                  <a:lnTo>
                    <a:pt x="53028" y="53113"/>
                  </a:lnTo>
                  <a:lnTo>
                    <a:pt x="103238" y="32334"/>
                  </a:lnTo>
                  <a:lnTo>
                    <a:pt x="166569" y="12033"/>
                  </a:lnTo>
                  <a:lnTo>
                    <a:pt x="210198" y="0"/>
                  </a:lnTo>
                  <a:lnTo>
                    <a:pt x="231461" y="1774"/>
                  </a:lnTo>
                  <a:lnTo>
                    <a:pt x="238536" y="7394"/>
                  </a:lnTo>
                  <a:lnTo>
                    <a:pt x="246396" y="26117"/>
                  </a:lnTo>
                  <a:lnTo>
                    <a:pt x="250272" y="83500"/>
                  </a:lnTo>
                  <a:lnTo>
                    <a:pt x="240986" y="141108"/>
                  </a:lnTo>
                  <a:lnTo>
                    <a:pt x="224454" y="203204"/>
                  </a:lnTo>
                  <a:lnTo>
                    <a:pt x="216374" y="235799"/>
                  </a:lnTo>
                  <a:lnTo>
                    <a:pt x="221099" y="2783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527046" y="3442818"/>
              <a:ext cx="368499" cy="31587"/>
            </a:xfrm>
            <a:custGeom>
              <a:avLst/>
              <a:gdLst/>
              <a:ahLst/>
              <a:cxnLst/>
              <a:rect l="0" t="0" r="0" b="0"/>
              <a:pathLst>
                <a:path w="368499" h="31587">
                  <a:moveTo>
                    <a:pt x="0" y="31586"/>
                  </a:moveTo>
                  <a:lnTo>
                    <a:pt x="54145" y="28466"/>
                  </a:lnTo>
                  <a:lnTo>
                    <a:pt x="116965" y="14797"/>
                  </a:lnTo>
                  <a:lnTo>
                    <a:pt x="177479" y="11372"/>
                  </a:lnTo>
                  <a:lnTo>
                    <a:pt x="234839" y="10695"/>
                  </a:lnTo>
                  <a:lnTo>
                    <a:pt x="291230" y="10561"/>
                  </a:lnTo>
                  <a:lnTo>
                    <a:pt x="341190" y="7416"/>
                  </a:lnTo>
                  <a:lnTo>
                    <a:pt x="36849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566506" y="3484932"/>
              <a:ext cx="207242" cy="503367"/>
            </a:xfrm>
            <a:custGeom>
              <a:avLst/>
              <a:gdLst/>
              <a:ahLst/>
              <a:cxnLst/>
              <a:rect l="0" t="0" r="0" b="0"/>
              <a:pathLst>
                <a:path w="207242" h="503367">
                  <a:moveTo>
                    <a:pt x="118468" y="0"/>
                  </a:moveTo>
                  <a:lnTo>
                    <a:pt x="74505" y="20243"/>
                  </a:lnTo>
                  <a:lnTo>
                    <a:pt x="14438" y="68008"/>
                  </a:lnTo>
                  <a:lnTo>
                    <a:pt x="2823" y="86378"/>
                  </a:lnTo>
                  <a:lnTo>
                    <a:pt x="0" y="106241"/>
                  </a:lnTo>
                  <a:lnTo>
                    <a:pt x="885" y="116451"/>
                  </a:lnTo>
                  <a:lnTo>
                    <a:pt x="4984" y="124427"/>
                  </a:lnTo>
                  <a:lnTo>
                    <a:pt x="18898" y="136410"/>
                  </a:lnTo>
                  <a:lnTo>
                    <a:pt x="69698" y="160524"/>
                  </a:lnTo>
                  <a:lnTo>
                    <a:pt x="105967" y="182873"/>
                  </a:lnTo>
                  <a:lnTo>
                    <a:pt x="159485" y="234164"/>
                  </a:lnTo>
                  <a:lnTo>
                    <a:pt x="178194" y="263964"/>
                  </a:lnTo>
                  <a:lnTo>
                    <a:pt x="194996" y="316653"/>
                  </a:lnTo>
                  <a:lnTo>
                    <a:pt x="207241" y="366576"/>
                  </a:lnTo>
                  <a:lnTo>
                    <a:pt x="200821" y="416471"/>
                  </a:lnTo>
                  <a:lnTo>
                    <a:pt x="182698" y="476370"/>
                  </a:lnTo>
                  <a:lnTo>
                    <a:pt x="166902" y="495599"/>
                  </a:lnTo>
                  <a:lnTo>
                    <a:pt x="157776" y="502365"/>
                  </a:lnTo>
                  <a:lnTo>
                    <a:pt x="150522" y="503366"/>
                  </a:lnTo>
                  <a:lnTo>
                    <a:pt x="144517" y="500524"/>
                  </a:lnTo>
                  <a:lnTo>
                    <a:pt x="134725" y="488007"/>
                  </a:lnTo>
                  <a:lnTo>
                    <a:pt x="126473" y="470746"/>
                  </a:lnTo>
                  <a:lnTo>
                    <a:pt x="120840" y="430119"/>
                  </a:lnTo>
                  <a:lnTo>
                    <a:pt x="124760" y="381037"/>
                  </a:lnTo>
                  <a:lnTo>
                    <a:pt x="133330" y="323860"/>
                  </a:lnTo>
                  <a:lnTo>
                    <a:pt x="143279" y="268054"/>
                  </a:lnTo>
                  <a:lnTo>
                    <a:pt x="148046" y="208885"/>
                  </a:lnTo>
                  <a:lnTo>
                    <a:pt x="155048" y="158078"/>
                  </a:lnTo>
                  <a:lnTo>
                    <a:pt x="158942" y="107800"/>
                  </a:lnTo>
                  <a:lnTo>
                    <a:pt x="151852" y="56389"/>
                  </a:lnTo>
                  <a:lnTo>
                    <a:pt x="139525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863958" y="3084849"/>
              <a:ext cx="410613" cy="31587"/>
            </a:xfrm>
            <a:custGeom>
              <a:avLst/>
              <a:gdLst/>
              <a:ahLst/>
              <a:cxnLst/>
              <a:rect l="0" t="0" r="0" b="0"/>
              <a:pathLst>
                <a:path w="410613" h="31587">
                  <a:moveTo>
                    <a:pt x="0" y="31586"/>
                  </a:moveTo>
                  <a:lnTo>
                    <a:pt x="58617" y="31586"/>
                  </a:lnTo>
                  <a:lnTo>
                    <a:pt x="120027" y="30416"/>
                  </a:lnTo>
                  <a:lnTo>
                    <a:pt x="178430" y="20133"/>
                  </a:lnTo>
                  <a:lnTo>
                    <a:pt x="241866" y="4558"/>
                  </a:lnTo>
                  <a:lnTo>
                    <a:pt x="298554" y="901"/>
                  </a:lnTo>
                  <a:lnTo>
                    <a:pt x="360141" y="178"/>
                  </a:lnTo>
                  <a:lnTo>
                    <a:pt x="41061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842901" y="2958507"/>
              <a:ext cx="368499" cy="42115"/>
            </a:xfrm>
            <a:custGeom>
              <a:avLst/>
              <a:gdLst/>
              <a:ahLst/>
              <a:cxnLst/>
              <a:rect l="0" t="0" r="0" b="0"/>
              <a:pathLst>
                <a:path w="368499" h="42115">
                  <a:moveTo>
                    <a:pt x="0" y="42114"/>
                  </a:moveTo>
                  <a:lnTo>
                    <a:pt x="48931" y="33781"/>
                  </a:lnTo>
                  <a:lnTo>
                    <a:pt x="108062" y="32020"/>
                  </a:lnTo>
                  <a:lnTo>
                    <a:pt x="165972" y="24436"/>
                  </a:lnTo>
                  <a:lnTo>
                    <a:pt x="229403" y="18605"/>
                  </a:lnTo>
                  <a:lnTo>
                    <a:pt x="276202" y="9802"/>
                  </a:lnTo>
                  <a:lnTo>
                    <a:pt x="338828" y="1937"/>
                  </a:lnTo>
                  <a:lnTo>
                    <a:pt x="36849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406328" y="2537496"/>
              <a:ext cx="456172" cy="973049"/>
            </a:xfrm>
            <a:custGeom>
              <a:avLst/>
              <a:gdLst/>
              <a:ahLst/>
              <a:cxnLst/>
              <a:rect l="0" t="0" r="0" b="0"/>
              <a:pathLst>
                <a:path w="456172" h="973049">
                  <a:moveTo>
                    <a:pt x="331495" y="10400"/>
                  </a:moveTo>
                  <a:lnTo>
                    <a:pt x="303940" y="3164"/>
                  </a:lnTo>
                  <a:lnTo>
                    <a:pt x="244597" y="522"/>
                  </a:lnTo>
                  <a:lnTo>
                    <a:pt x="182139" y="0"/>
                  </a:lnTo>
                  <a:lnTo>
                    <a:pt x="118935" y="8222"/>
                  </a:lnTo>
                  <a:lnTo>
                    <a:pt x="93134" y="11772"/>
                  </a:lnTo>
                  <a:lnTo>
                    <a:pt x="69970" y="21148"/>
                  </a:lnTo>
                  <a:lnTo>
                    <a:pt x="54215" y="39353"/>
                  </a:lnTo>
                  <a:lnTo>
                    <a:pt x="34569" y="89169"/>
                  </a:lnTo>
                  <a:lnTo>
                    <a:pt x="28658" y="141363"/>
                  </a:lnTo>
                  <a:lnTo>
                    <a:pt x="21318" y="195693"/>
                  </a:lnTo>
                  <a:lnTo>
                    <a:pt x="17323" y="254425"/>
                  </a:lnTo>
                  <a:lnTo>
                    <a:pt x="8737" y="314276"/>
                  </a:lnTo>
                  <a:lnTo>
                    <a:pt x="2709" y="373758"/>
                  </a:lnTo>
                  <a:lnTo>
                    <a:pt x="0" y="386000"/>
                  </a:lnTo>
                  <a:lnTo>
                    <a:pt x="2874" y="392991"/>
                  </a:lnTo>
                  <a:lnTo>
                    <a:pt x="9469" y="396482"/>
                  </a:lnTo>
                  <a:lnTo>
                    <a:pt x="18545" y="397639"/>
                  </a:lnTo>
                  <a:lnTo>
                    <a:pt x="37989" y="392686"/>
                  </a:lnTo>
                  <a:lnTo>
                    <a:pt x="91850" y="363902"/>
                  </a:lnTo>
                  <a:lnTo>
                    <a:pt x="137787" y="345859"/>
                  </a:lnTo>
                  <a:lnTo>
                    <a:pt x="188443" y="339472"/>
                  </a:lnTo>
                  <a:lnTo>
                    <a:pt x="240496" y="339920"/>
                  </a:lnTo>
                  <a:lnTo>
                    <a:pt x="292965" y="355000"/>
                  </a:lnTo>
                  <a:lnTo>
                    <a:pt x="344385" y="382345"/>
                  </a:lnTo>
                  <a:lnTo>
                    <a:pt x="388607" y="420733"/>
                  </a:lnTo>
                  <a:lnTo>
                    <a:pt x="429345" y="479275"/>
                  </a:lnTo>
                  <a:lnTo>
                    <a:pt x="449350" y="530916"/>
                  </a:lnTo>
                  <a:lnTo>
                    <a:pt x="456161" y="589687"/>
                  </a:lnTo>
                  <a:lnTo>
                    <a:pt x="456171" y="648674"/>
                  </a:lnTo>
                  <a:lnTo>
                    <a:pt x="446287" y="705538"/>
                  </a:lnTo>
                  <a:lnTo>
                    <a:pt x="427480" y="761484"/>
                  </a:lnTo>
                  <a:lnTo>
                    <a:pt x="402699" y="820177"/>
                  </a:lnTo>
                  <a:lnTo>
                    <a:pt x="371037" y="863027"/>
                  </a:lnTo>
                  <a:lnTo>
                    <a:pt x="310213" y="911709"/>
                  </a:lnTo>
                  <a:lnTo>
                    <a:pt x="266099" y="944234"/>
                  </a:lnTo>
                  <a:lnTo>
                    <a:pt x="213050" y="964562"/>
                  </a:lnTo>
                  <a:lnTo>
                    <a:pt x="168369" y="973048"/>
                  </a:lnTo>
                  <a:lnTo>
                    <a:pt x="113876" y="966620"/>
                  </a:lnTo>
                  <a:lnTo>
                    <a:pt x="79843" y="954290"/>
                  </a:lnTo>
                  <a:lnTo>
                    <a:pt x="21970" y="923862"/>
                  </a:lnTo>
                  <a:lnTo>
                    <a:pt x="5112" y="9053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169492" y="2843833"/>
              <a:ext cx="46" cy="51504"/>
            </a:xfrm>
            <a:custGeom>
              <a:avLst/>
              <a:gdLst/>
              <a:ahLst/>
              <a:cxnLst/>
              <a:rect l="0" t="0" r="0" b="0"/>
              <a:pathLst>
                <a:path w="46" h="51504">
                  <a:moveTo>
                    <a:pt x="45" y="0"/>
                  </a:moveTo>
                  <a:lnTo>
                    <a:pt x="23" y="14251"/>
                  </a:lnTo>
                  <a:lnTo>
                    <a:pt x="0" y="515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906279" y="2874279"/>
              <a:ext cx="515898" cy="94758"/>
            </a:xfrm>
            <a:custGeom>
              <a:avLst/>
              <a:gdLst/>
              <a:ahLst/>
              <a:cxnLst/>
              <a:rect l="0" t="0" r="0" b="0"/>
              <a:pathLst>
                <a:path w="515898" h="94758">
                  <a:moveTo>
                    <a:pt x="0" y="94757"/>
                  </a:moveTo>
                  <a:lnTo>
                    <a:pt x="54145" y="86424"/>
                  </a:lnTo>
                  <a:lnTo>
                    <a:pt x="114625" y="76112"/>
                  </a:lnTo>
                  <a:lnTo>
                    <a:pt x="168300" y="59518"/>
                  </a:lnTo>
                  <a:lnTo>
                    <a:pt x="216763" y="49091"/>
                  </a:lnTo>
                  <a:lnTo>
                    <a:pt x="269987" y="33003"/>
                  </a:lnTo>
                  <a:lnTo>
                    <a:pt x="328391" y="19008"/>
                  </a:lnTo>
                  <a:lnTo>
                    <a:pt x="384560" y="13041"/>
                  </a:lnTo>
                  <a:lnTo>
                    <a:pt x="438248" y="5684"/>
                  </a:lnTo>
                  <a:lnTo>
                    <a:pt x="495706" y="1123"/>
                  </a:lnTo>
                  <a:lnTo>
                    <a:pt x="51589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005559" y="2965123"/>
              <a:ext cx="293545" cy="599693"/>
            </a:xfrm>
            <a:custGeom>
              <a:avLst/>
              <a:gdLst/>
              <a:ahLst/>
              <a:cxnLst/>
              <a:rect l="0" t="0" r="0" b="0"/>
              <a:pathLst>
                <a:path w="293545" h="599693">
                  <a:moveTo>
                    <a:pt x="269218" y="24970"/>
                  </a:moveTo>
                  <a:lnTo>
                    <a:pt x="225255" y="1251"/>
                  </a:lnTo>
                  <a:lnTo>
                    <a:pt x="202106" y="0"/>
                  </a:lnTo>
                  <a:lnTo>
                    <a:pt x="149117" y="8729"/>
                  </a:lnTo>
                  <a:lnTo>
                    <a:pt x="93589" y="37360"/>
                  </a:lnTo>
                  <a:lnTo>
                    <a:pt x="53923" y="60746"/>
                  </a:lnTo>
                  <a:lnTo>
                    <a:pt x="10742" y="109750"/>
                  </a:lnTo>
                  <a:lnTo>
                    <a:pt x="2261" y="133620"/>
                  </a:lnTo>
                  <a:lnTo>
                    <a:pt x="0" y="146536"/>
                  </a:lnTo>
                  <a:lnTo>
                    <a:pt x="3727" y="170247"/>
                  </a:lnTo>
                  <a:lnTo>
                    <a:pt x="18978" y="200206"/>
                  </a:lnTo>
                  <a:lnTo>
                    <a:pt x="32828" y="215157"/>
                  </a:lnTo>
                  <a:lnTo>
                    <a:pt x="61526" y="230150"/>
                  </a:lnTo>
                  <a:lnTo>
                    <a:pt x="120580" y="254919"/>
                  </a:lnTo>
                  <a:lnTo>
                    <a:pt x="182631" y="280090"/>
                  </a:lnTo>
                  <a:lnTo>
                    <a:pt x="236152" y="314240"/>
                  </a:lnTo>
                  <a:lnTo>
                    <a:pt x="252962" y="332519"/>
                  </a:lnTo>
                  <a:lnTo>
                    <a:pt x="278530" y="391565"/>
                  </a:lnTo>
                  <a:lnTo>
                    <a:pt x="293544" y="440795"/>
                  </a:lnTo>
                  <a:lnTo>
                    <a:pt x="293063" y="476120"/>
                  </a:lnTo>
                  <a:lnTo>
                    <a:pt x="279189" y="530131"/>
                  </a:lnTo>
                  <a:lnTo>
                    <a:pt x="271310" y="550133"/>
                  </a:lnTo>
                  <a:lnTo>
                    <a:pt x="252550" y="574547"/>
                  </a:lnTo>
                  <a:lnTo>
                    <a:pt x="234904" y="589371"/>
                  </a:lnTo>
                  <a:lnTo>
                    <a:pt x="212243" y="597519"/>
                  </a:lnTo>
                  <a:lnTo>
                    <a:pt x="199649" y="599692"/>
                  </a:lnTo>
                  <a:lnTo>
                    <a:pt x="179417" y="595867"/>
                  </a:lnTo>
                  <a:lnTo>
                    <a:pt x="162626" y="585198"/>
                  </a:lnTo>
                  <a:lnTo>
                    <a:pt x="147364" y="568758"/>
                  </a:lnTo>
                  <a:lnTo>
                    <a:pt x="131208" y="528593"/>
                  </a:lnTo>
                  <a:lnTo>
                    <a:pt x="124601" y="479648"/>
                  </a:lnTo>
                  <a:lnTo>
                    <a:pt x="122368" y="419113"/>
                  </a:lnTo>
                  <a:lnTo>
                    <a:pt x="125047" y="365214"/>
                  </a:lnTo>
                  <a:lnTo>
                    <a:pt x="136494" y="314837"/>
                  </a:lnTo>
                  <a:lnTo>
                    <a:pt x="158426" y="259826"/>
                  </a:lnTo>
                  <a:lnTo>
                    <a:pt x="182169" y="200779"/>
                  </a:lnTo>
                  <a:lnTo>
                    <a:pt x="198471" y="138726"/>
                  </a:lnTo>
                  <a:lnTo>
                    <a:pt x="219022" y="83748"/>
                  </a:lnTo>
                  <a:lnTo>
                    <a:pt x="227104" y="460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5" name="Freeform 44"/>
          <p:cNvSpPr/>
          <p:nvPr/>
        </p:nvSpPr>
        <p:spPr>
          <a:xfrm>
            <a:off x="5023131" y="2331025"/>
            <a:ext cx="125305" cy="627483"/>
          </a:xfrm>
          <a:custGeom>
            <a:avLst/>
            <a:gdLst/>
            <a:ahLst/>
            <a:cxnLst/>
            <a:rect l="0" t="0" r="0" b="0"/>
            <a:pathLst>
              <a:path w="125305" h="627483">
                <a:moveTo>
                  <a:pt x="125304" y="48415"/>
                </a:moveTo>
                <a:lnTo>
                  <a:pt x="95995" y="10041"/>
                </a:lnTo>
                <a:lnTo>
                  <a:pt x="76403" y="2114"/>
                </a:lnTo>
                <a:lnTo>
                  <a:pt x="64627" y="0"/>
                </a:lnTo>
                <a:lnTo>
                  <a:pt x="45304" y="3891"/>
                </a:lnTo>
                <a:lnTo>
                  <a:pt x="36876" y="8204"/>
                </a:lnTo>
                <a:lnTo>
                  <a:pt x="24391" y="22354"/>
                </a:lnTo>
                <a:lnTo>
                  <a:pt x="6844" y="60035"/>
                </a:lnTo>
                <a:lnTo>
                  <a:pt x="0" y="123182"/>
                </a:lnTo>
                <a:lnTo>
                  <a:pt x="2389" y="161425"/>
                </a:lnTo>
                <a:lnTo>
                  <a:pt x="8674" y="182870"/>
                </a:lnTo>
                <a:lnTo>
                  <a:pt x="19266" y="200200"/>
                </a:lnTo>
                <a:lnTo>
                  <a:pt x="27706" y="205757"/>
                </a:lnTo>
                <a:lnTo>
                  <a:pt x="49562" y="211931"/>
                </a:lnTo>
                <a:lnTo>
                  <a:pt x="58432" y="210068"/>
                </a:lnTo>
                <a:lnTo>
                  <a:pt x="65514" y="205317"/>
                </a:lnTo>
                <a:lnTo>
                  <a:pt x="76504" y="190679"/>
                </a:lnTo>
                <a:lnTo>
                  <a:pt x="85288" y="172475"/>
                </a:lnTo>
                <a:lnTo>
                  <a:pt x="95728" y="113481"/>
                </a:lnTo>
                <a:lnTo>
                  <a:pt x="108153" y="69846"/>
                </a:lnTo>
                <a:lnTo>
                  <a:pt x="110361" y="67382"/>
                </a:lnTo>
                <a:lnTo>
                  <a:pt x="111832" y="70418"/>
                </a:lnTo>
                <a:lnTo>
                  <a:pt x="114388" y="122672"/>
                </a:lnTo>
                <a:lnTo>
                  <a:pt x="114699" y="183663"/>
                </a:lnTo>
                <a:lnTo>
                  <a:pt x="109171" y="241117"/>
                </a:lnTo>
                <a:lnTo>
                  <a:pt x="105219" y="297526"/>
                </a:lnTo>
                <a:lnTo>
                  <a:pt x="104439" y="356848"/>
                </a:lnTo>
                <a:lnTo>
                  <a:pt x="104285" y="418956"/>
                </a:lnTo>
                <a:lnTo>
                  <a:pt x="104258" y="467691"/>
                </a:lnTo>
                <a:lnTo>
                  <a:pt x="111485" y="528155"/>
                </a:lnTo>
                <a:lnTo>
                  <a:pt x="111006" y="585159"/>
                </a:lnTo>
                <a:lnTo>
                  <a:pt x="104247" y="627482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8" name="Group 47"/>
          <p:cNvGrpSpPr/>
          <p:nvPr/>
        </p:nvGrpSpPr>
        <p:grpSpPr>
          <a:xfrm>
            <a:off x="5527461" y="2623195"/>
            <a:ext cx="484312" cy="208971"/>
            <a:chOff x="5527461" y="2623195"/>
            <a:chExt cx="484312" cy="208971"/>
          </a:xfrm>
        </p:grpSpPr>
        <p:sp>
          <p:nvSpPr>
            <p:cNvPr id="46" name="Freeform 45"/>
            <p:cNvSpPr/>
            <p:nvPr/>
          </p:nvSpPr>
          <p:spPr>
            <a:xfrm>
              <a:off x="5548518" y="2800580"/>
              <a:ext cx="357970" cy="31586"/>
            </a:xfrm>
            <a:custGeom>
              <a:avLst/>
              <a:gdLst/>
              <a:ahLst/>
              <a:cxnLst/>
              <a:rect l="0" t="0" r="0" b="0"/>
              <a:pathLst>
                <a:path w="357970" h="31586">
                  <a:moveTo>
                    <a:pt x="0" y="31585"/>
                  </a:moveTo>
                  <a:lnTo>
                    <a:pt x="37478" y="23252"/>
                  </a:lnTo>
                  <a:lnTo>
                    <a:pt x="95316" y="14110"/>
                  </a:lnTo>
                  <a:lnTo>
                    <a:pt x="156383" y="5411"/>
                  </a:lnTo>
                  <a:lnTo>
                    <a:pt x="209312" y="1069"/>
                  </a:lnTo>
                  <a:lnTo>
                    <a:pt x="271760" y="211"/>
                  </a:lnTo>
                  <a:lnTo>
                    <a:pt x="329501" y="42"/>
                  </a:lnTo>
                  <a:lnTo>
                    <a:pt x="35796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527461" y="2623195"/>
              <a:ext cx="484312" cy="51044"/>
            </a:xfrm>
            <a:custGeom>
              <a:avLst/>
              <a:gdLst/>
              <a:ahLst/>
              <a:cxnLst/>
              <a:rect l="0" t="0" r="0" b="0"/>
              <a:pathLst>
                <a:path w="484312" h="51044">
                  <a:moveTo>
                    <a:pt x="0" y="51043"/>
                  </a:moveTo>
                  <a:lnTo>
                    <a:pt x="62092" y="45454"/>
                  </a:lnTo>
                  <a:lnTo>
                    <a:pt x="113477" y="39151"/>
                  </a:lnTo>
                  <a:lnTo>
                    <a:pt x="171808" y="24041"/>
                  </a:lnTo>
                  <a:lnTo>
                    <a:pt x="222091" y="20816"/>
                  </a:lnTo>
                  <a:lnTo>
                    <a:pt x="274035" y="16740"/>
                  </a:lnTo>
                  <a:lnTo>
                    <a:pt x="326471" y="11243"/>
                  </a:lnTo>
                  <a:lnTo>
                    <a:pt x="375932" y="6495"/>
                  </a:lnTo>
                  <a:lnTo>
                    <a:pt x="434566" y="0"/>
                  </a:lnTo>
                  <a:lnTo>
                    <a:pt x="484311" y="89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6123301" y="2010943"/>
            <a:ext cx="951850" cy="1364298"/>
            <a:chOff x="6123301" y="2010943"/>
            <a:chExt cx="951850" cy="1364298"/>
          </a:xfrm>
        </p:grpSpPr>
        <p:sp>
          <p:nvSpPr>
            <p:cNvPr id="49" name="Freeform 48"/>
            <p:cNvSpPr/>
            <p:nvPr/>
          </p:nvSpPr>
          <p:spPr>
            <a:xfrm>
              <a:off x="6123301" y="2126756"/>
              <a:ext cx="433168" cy="1170618"/>
            </a:xfrm>
            <a:custGeom>
              <a:avLst/>
              <a:gdLst/>
              <a:ahLst/>
              <a:cxnLst/>
              <a:rect l="0" t="0" r="0" b="0"/>
              <a:pathLst>
                <a:path w="433168" h="1170618">
                  <a:moveTo>
                    <a:pt x="235911" y="0"/>
                  </a:moveTo>
                  <a:lnTo>
                    <a:pt x="219144" y="5589"/>
                  </a:lnTo>
                  <a:lnTo>
                    <a:pt x="213035" y="11915"/>
                  </a:lnTo>
                  <a:lnTo>
                    <a:pt x="178829" y="68771"/>
                  </a:lnTo>
                  <a:lnTo>
                    <a:pt x="151500" y="122596"/>
                  </a:lnTo>
                  <a:lnTo>
                    <a:pt x="123799" y="178491"/>
                  </a:lnTo>
                  <a:lnTo>
                    <a:pt x="97174" y="237151"/>
                  </a:lnTo>
                  <a:lnTo>
                    <a:pt x="81818" y="298922"/>
                  </a:lnTo>
                  <a:lnTo>
                    <a:pt x="64399" y="360517"/>
                  </a:lnTo>
                  <a:lnTo>
                    <a:pt x="48612" y="414486"/>
                  </a:lnTo>
                  <a:lnTo>
                    <a:pt x="36526" y="471811"/>
                  </a:lnTo>
                  <a:lnTo>
                    <a:pt x="25536" y="528960"/>
                  </a:lnTo>
                  <a:lnTo>
                    <a:pt x="14871" y="590347"/>
                  </a:lnTo>
                  <a:lnTo>
                    <a:pt x="4302" y="652989"/>
                  </a:lnTo>
                  <a:lnTo>
                    <a:pt x="0" y="716004"/>
                  </a:lnTo>
                  <a:lnTo>
                    <a:pt x="3015" y="779129"/>
                  </a:lnTo>
                  <a:lnTo>
                    <a:pt x="3908" y="839166"/>
                  </a:lnTo>
                  <a:lnTo>
                    <a:pt x="4173" y="897119"/>
                  </a:lnTo>
                  <a:lnTo>
                    <a:pt x="7371" y="952505"/>
                  </a:lnTo>
                  <a:lnTo>
                    <a:pt x="24521" y="1013141"/>
                  </a:lnTo>
                  <a:lnTo>
                    <a:pt x="50439" y="1067840"/>
                  </a:lnTo>
                  <a:lnTo>
                    <a:pt x="95578" y="1127095"/>
                  </a:lnTo>
                  <a:lnTo>
                    <a:pt x="138309" y="1155957"/>
                  </a:lnTo>
                  <a:lnTo>
                    <a:pt x="185675" y="1170617"/>
                  </a:lnTo>
                  <a:lnTo>
                    <a:pt x="240546" y="1166276"/>
                  </a:lnTo>
                  <a:lnTo>
                    <a:pt x="283688" y="1154308"/>
                  </a:lnTo>
                  <a:lnTo>
                    <a:pt x="339385" y="1122536"/>
                  </a:lnTo>
                  <a:lnTo>
                    <a:pt x="379100" y="1087878"/>
                  </a:lnTo>
                  <a:lnTo>
                    <a:pt x="407739" y="1034639"/>
                  </a:lnTo>
                  <a:lnTo>
                    <a:pt x="426553" y="984933"/>
                  </a:lnTo>
                  <a:lnTo>
                    <a:pt x="433167" y="934330"/>
                  </a:lnTo>
                  <a:lnTo>
                    <a:pt x="432787" y="889181"/>
                  </a:lnTo>
                  <a:lnTo>
                    <a:pt x="418898" y="848508"/>
                  </a:lnTo>
                  <a:lnTo>
                    <a:pt x="398793" y="820599"/>
                  </a:lnTo>
                  <a:lnTo>
                    <a:pt x="380833" y="804958"/>
                  </a:lnTo>
                  <a:lnTo>
                    <a:pt x="358032" y="796446"/>
                  </a:lnTo>
                  <a:lnTo>
                    <a:pt x="333471" y="793833"/>
                  </a:lnTo>
                  <a:lnTo>
                    <a:pt x="310857" y="796572"/>
                  </a:lnTo>
                  <a:lnTo>
                    <a:pt x="292227" y="804808"/>
                  </a:lnTo>
                  <a:lnTo>
                    <a:pt x="250025" y="840337"/>
                  </a:lnTo>
                  <a:lnTo>
                    <a:pt x="215917" y="890057"/>
                  </a:lnTo>
                  <a:lnTo>
                    <a:pt x="189761" y="944524"/>
                  </a:lnTo>
                  <a:lnTo>
                    <a:pt x="169623" y="1005396"/>
                  </a:lnTo>
                  <a:lnTo>
                    <a:pt x="163676" y="1067436"/>
                  </a:lnTo>
                  <a:lnTo>
                    <a:pt x="165620" y="1122845"/>
                  </a:lnTo>
                  <a:lnTo>
                    <a:pt x="172740" y="11686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739002" y="2010943"/>
              <a:ext cx="41351" cy="484311"/>
            </a:xfrm>
            <a:custGeom>
              <a:avLst/>
              <a:gdLst/>
              <a:ahLst/>
              <a:cxnLst/>
              <a:rect l="0" t="0" r="0" b="0"/>
              <a:pathLst>
                <a:path w="41351" h="484311">
                  <a:moveTo>
                    <a:pt x="30821" y="0"/>
                  </a:moveTo>
                  <a:lnTo>
                    <a:pt x="19643" y="16767"/>
                  </a:lnTo>
                  <a:lnTo>
                    <a:pt x="7945" y="78564"/>
                  </a:lnTo>
                  <a:lnTo>
                    <a:pt x="1816" y="130903"/>
                  </a:lnTo>
                  <a:lnTo>
                    <a:pt x="0" y="184625"/>
                  </a:lnTo>
                  <a:lnTo>
                    <a:pt x="2582" y="236418"/>
                  </a:lnTo>
                  <a:lnTo>
                    <a:pt x="7636" y="293098"/>
                  </a:lnTo>
                  <a:lnTo>
                    <a:pt x="12254" y="350056"/>
                  </a:lnTo>
                  <a:lnTo>
                    <a:pt x="21031" y="402027"/>
                  </a:lnTo>
                  <a:lnTo>
                    <a:pt x="36768" y="459783"/>
                  </a:lnTo>
                  <a:lnTo>
                    <a:pt x="41350" y="4843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538197" y="2611067"/>
              <a:ext cx="536954" cy="42115"/>
            </a:xfrm>
            <a:custGeom>
              <a:avLst/>
              <a:gdLst/>
              <a:ahLst/>
              <a:cxnLst/>
              <a:rect l="0" t="0" r="0" b="0"/>
              <a:pathLst>
                <a:path w="536954" h="42115">
                  <a:moveTo>
                    <a:pt x="0" y="0"/>
                  </a:moveTo>
                  <a:lnTo>
                    <a:pt x="27556" y="7236"/>
                  </a:lnTo>
                  <a:lnTo>
                    <a:pt x="86898" y="6758"/>
                  </a:lnTo>
                  <a:lnTo>
                    <a:pt x="140781" y="2002"/>
                  </a:lnTo>
                  <a:lnTo>
                    <a:pt x="181892" y="890"/>
                  </a:lnTo>
                  <a:lnTo>
                    <a:pt x="227460" y="395"/>
                  </a:lnTo>
                  <a:lnTo>
                    <a:pt x="271889" y="175"/>
                  </a:lnTo>
                  <a:lnTo>
                    <a:pt x="327004" y="3172"/>
                  </a:lnTo>
                  <a:lnTo>
                    <a:pt x="388247" y="14664"/>
                  </a:lnTo>
                  <a:lnTo>
                    <a:pt x="439339" y="19163"/>
                  </a:lnTo>
                  <a:lnTo>
                    <a:pt x="498261" y="29088"/>
                  </a:lnTo>
                  <a:lnTo>
                    <a:pt x="536953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641312" y="2734929"/>
              <a:ext cx="322549" cy="640312"/>
            </a:xfrm>
            <a:custGeom>
              <a:avLst/>
              <a:gdLst/>
              <a:ahLst/>
              <a:cxnLst/>
              <a:rect l="0" t="0" r="0" b="0"/>
              <a:pathLst>
                <a:path w="322549" h="640312">
                  <a:moveTo>
                    <a:pt x="265382" y="34065"/>
                  </a:moveTo>
                  <a:lnTo>
                    <a:pt x="210338" y="8872"/>
                  </a:lnTo>
                  <a:lnTo>
                    <a:pt x="185546" y="251"/>
                  </a:lnTo>
                  <a:lnTo>
                    <a:pt x="145280" y="0"/>
                  </a:lnTo>
                  <a:lnTo>
                    <a:pt x="89753" y="11565"/>
                  </a:lnTo>
                  <a:lnTo>
                    <a:pt x="36844" y="35167"/>
                  </a:lnTo>
                  <a:lnTo>
                    <a:pt x="16411" y="49763"/>
                  </a:lnTo>
                  <a:lnTo>
                    <a:pt x="3429" y="67948"/>
                  </a:lnTo>
                  <a:lnTo>
                    <a:pt x="0" y="87729"/>
                  </a:lnTo>
                  <a:lnTo>
                    <a:pt x="723" y="97917"/>
                  </a:lnTo>
                  <a:lnTo>
                    <a:pt x="7766" y="115476"/>
                  </a:lnTo>
                  <a:lnTo>
                    <a:pt x="51630" y="172851"/>
                  </a:lnTo>
                  <a:lnTo>
                    <a:pt x="108100" y="225210"/>
                  </a:lnTo>
                  <a:lnTo>
                    <a:pt x="170683" y="281303"/>
                  </a:lnTo>
                  <a:lnTo>
                    <a:pt x="224737" y="330773"/>
                  </a:lnTo>
                  <a:lnTo>
                    <a:pt x="272985" y="393210"/>
                  </a:lnTo>
                  <a:lnTo>
                    <a:pt x="297820" y="448419"/>
                  </a:lnTo>
                  <a:lnTo>
                    <a:pt x="313990" y="498318"/>
                  </a:lnTo>
                  <a:lnTo>
                    <a:pt x="322548" y="542979"/>
                  </a:lnTo>
                  <a:lnTo>
                    <a:pt x="316145" y="590697"/>
                  </a:lnTo>
                  <a:lnTo>
                    <a:pt x="313262" y="601685"/>
                  </a:lnTo>
                  <a:lnTo>
                    <a:pt x="300700" y="620133"/>
                  </a:lnTo>
                  <a:lnTo>
                    <a:pt x="292437" y="628328"/>
                  </a:lnTo>
                  <a:lnTo>
                    <a:pt x="270777" y="637434"/>
                  </a:lnTo>
                  <a:lnTo>
                    <a:pt x="246723" y="640311"/>
                  </a:lnTo>
                  <a:lnTo>
                    <a:pt x="224334" y="637690"/>
                  </a:lnTo>
                  <a:lnTo>
                    <a:pt x="205804" y="626387"/>
                  </a:lnTo>
                  <a:lnTo>
                    <a:pt x="190940" y="608495"/>
                  </a:lnTo>
                  <a:lnTo>
                    <a:pt x="167942" y="545379"/>
                  </a:lnTo>
                  <a:lnTo>
                    <a:pt x="149678" y="484454"/>
                  </a:lnTo>
                  <a:lnTo>
                    <a:pt x="141142" y="424588"/>
                  </a:lnTo>
                  <a:lnTo>
                    <a:pt x="146690" y="364843"/>
                  </a:lnTo>
                  <a:lnTo>
                    <a:pt x="152119" y="307981"/>
                  </a:lnTo>
                  <a:lnTo>
                    <a:pt x="164111" y="251689"/>
                  </a:lnTo>
                  <a:lnTo>
                    <a:pt x="177744" y="196679"/>
                  </a:lnTo>
                  <a:lnTo>
                    <a:pt x="189616" y="134378"/>
                  </a:lnTo>
                  <a:lnTo>
                    <a:pt x="199680" y="80570"/>
                  </a:lnTo>
                  <a:lnTo>
                    <a:pt x="212740" y="235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 rot="214200">
            <a:off x="3193759" y="89235"/>
            <a:ext cx="2358370" cy="785156"/>
            <a:chOff x="3193759" y="89235"/>
            <a:chExt cx="2358370" cy="785156"/>
          </a:xfrm>
        </p:grpSpPr>
        <p:sp>
          <p:nvSpPr>
            <p:cNvPr id="2" name="Freeform 1"/>
            <p:cNvSpPr/>
            <p:nvPr/>
          </p:nvSpPr>
          <p:spPr>
            <a:xfrm>
              <a:off x="3193759" y="358493"/>
              <a:ext cx="10529" cy="515898"/>
            </a:xfrm>
            <a:custGeom>
              <a:avLst/>
              <a:gdLst/>
              <a:ahLst/>
              <a:cxnLst/>
              <a:rect l="0" t="0" r="0" b="0"/>
              <a:pathLst>
                <a:path w="10529" h="515898">
                  <a:moveTo>
                    <a:pt x="10528" y="0"/>
                  </a:moveTo>
                  <a:lnTo>
                    <a:pt x="10528" y="11869"/>
                  </a:lnTo>
                  <a:lnTo>
                    <a:pt x="10528" y="24278"/>
                  </a:lnTo>
                  <a:lnTo>
                    <a:pt x="10528" y="38461"/>
                  </a:lnTo>
                  <a:lnTo>
                    <a:pt x="10528" y="53996"/>
                  </a:lnTo>
                  <a:lnTo>
                    <a:pt x="10528" y="69992"/>
                  </a:lnTo>
                  <a:lnTo>
                    <a:pt x="10528" y="85879"/>
                  </a:lnTo>
                  <a:lnTo>
                    <a:pt x="10528" y="101600"/>
                  </a:lnTo>
                  <a:lnTo>
                    <a:pt x="10528" y="117435"/>
                  </a:lnTo>
                  <a:lnTo>
                    <a:pt x="10528" y="133557"/>
                  </a:lnTo>
                  <a:lnTo>
                    <a:pt x="10528" y="149840"/>
                  </a:lnTo>
                  <a:lnTo>
                    <a:pt x="10528" y="165938"/>
                  </a:lnTo>
                  <a:lnTo>
                    <a:pt x="10524" y="181667"/>
                  </a:lnTo>
                  <a:lnTo>
                    <a:pt x="10351" y="197163"/>
                  </a:lnTo>
                  <a:lnTo>
                    <a:pt x="9703" y="212788"/>
                  </a:lnTo>
                  <a:lnTo>
                    <a:pt x="8454" y="228741"/>
                  </a:lnTo>
                  <a:lnTo>
                    <a:pt x="6801" y="244896"/>
                  </a:lnTo>
                  <a:lnTo>
                    <a:pt x="5153" y="260902"/>
                  </a:lnTo>
                  <a:lnTo>
                    <a:pt x="3755" y="276565"/>
                  </a:lnTo>
                  <a:lnTo>
                    <a:pt x="2835" y="292016"/>
                  </a:lnTo>
                  <a:lnTo>
                    <a:pt x="2675" y="307610"/>
                  </a:lnTo>
                  <a:lnTo>
                    <a:pt x="3341" y="323541"/>
                  </a:lnTo>
                  <a:lnTo>
                    <a:pt x="4416" y="339682"/>
                  </a:lnTo>
                  <a:lnTo>
                    <a:pt x="5137" y="355678"/>
                  </a:lnTo>
                  <a:lnTo>
                    <a:pt x="5100" y="371339"/>
                  </a:lnTo>
                  <a:lnTo>
                    <a:pt x="4410" y="386958"/>
                  </a:lnTo>
                  <a:lnTo>
                    <a:pt x="3482" y="403198"/>
                  </a:lnTo>
                  <a:lnTo>
                    <a:pt x="2598" y="420367"/>
                  </a:lnTo>
                  <a:lnTo>
                    <a:pt x="1869" y="437938"/>
                  </a:lnTo>
                  <a:lnTo>
                    <a:pt x="1234" y="456652"/>
                  </a:lnTo>
                  <a:lnTo>
                    <a:pt x="643" y="480394"/>
                  </a:lnTo>
                  <a:lnTo>
                    <a:pt x="0" y="5158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488554" y="369005"/>
              <a:ext cx="31586" cy="463255"/>
            </a:xfrm>
            <a:custGeom>
              <a:avLst/>
              <a:gdLst/>
              <a:ahLst/>
              <a:cxnLst/>
              <a:rect l="0" t="0" r="0" b="0"/>
              <a:pathLst>
                <a:path w="31586" h="463255">
                  <a:moveTo>
                    <a:pt x="31585" y="0"/>
                  </a:moveTo>
                  <a:lnTo>
                    <a:pt x="28651" y="8935"/>
                  </a:lnTo>
                  <a:lnTo>
                    <a:pt x="25869" y="18562"/>
                  </a:lnTo>
                  <a:lnTo>
                    <a:pt x="22974" y="29850"/>
                  </a:lnTo>
                  <a:lnTo>
                    <a:pt x="20107" y="42517"/>
                  </a:lnTo>
                  <a:lnTo>
                    <a:pt x="17590" y="55996"/>
                  </a:lnTo>
                  <a:lnTo>
                    <a:pt x="15579" y="69868"/>
                  </a:lnTo>
                  <a:lnTo>
                    <a:pt x="14067" y="83904"/>
                  </a:lnTo>
                  <a:lnTo>
                    <a:pt x="12972" y="97996"/>
                  </a:lnTo>
                  <a:lnTo>
                    <a:pt x="12199" y="112110"/>
                  </a:lnTo>
                  <a:lnTo>
                    <a:pt x="11663" y="126723"/>
                  </a:lnTo>
                  <a:lnTo>
                    <a:pt x="11295" y="142750"/>
                  </a:lnTo>
                  <a:lnTo>
                    <a:pt x="11044" y="160580"/>
                  </a:lnTo>
                  <a:lnTo>
                    <a:pt x="10875" y="180118"/>
                  </a:lnTo>
                  <a:lnTo>
                    <a:pt x="10761" y="201062"/>
                  </a:lnTo>
                  <a:lnTo>
                    <a:pt x="10683" y="223070"/>
                  </a:lnTo>
                  <a:lnTo>
                    <a:pt x="10632" y="245525"/>
                  </a:lnTo>
                  <a:lnTo>
                    <a:pt x="10597" y="267585"/>
                  </a:lnTo>
                  <a:lnTo>
                    <a:pt x="10570" y="288813"/>
                  </a:lnTo>
                  <a:lnTo>
                    <a:pt x="10382" y="308827"/>
                  </a:lnTo>
                  <a:lnTo>
                    <a:pt x="9723" y="327129"/>
                  </a:lnTo>
                  <a:lnTo>
                    <a:pt x="8468" y="343630"/>
                  </a:lnTo>
                  <a:lnTo>
                    <a:pt x="6810" y="358712"/>
                  </a:lnTo>
                  <a:lnTo>
                    <a:pt x="5159" y="373012"/>
                  </a:lnTo>
                  <a:lnTo>
                    <a:pt x="3754" y="386967"/>
                  </a:lnTo>
                  <a:lnTo>
                    <a:pt x="2658" y="400585"/>
                  </a:lnTo>
                  <a:lnTo>
                    <a:pt x="1728" y="415083"/>
                  </a:lnTo>
                  <a:lnTo>
                    <a:pt x="889" y="433977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359148" y="411123"/>
              <a:ext cx="118875" cy="243726"/>
            </a:xfrm>
            <a:custGeom>
              <a:avLst/>
              <a:gdLst/>
              <a:ahLst/>
              <a:cxnLst/>
              <a:rect l="0" t="0" r="0" b="0"/>
              <a:pathLst>
                <a:path w="118875" h="243726">
                  <a:moveTo>
                    <a:pt x="118874" y="189514"/>
                  </a:moveTo>
                  <a:lnTo>
                    <a:pt x="107273" y="192515"/>
                  </a:lnTo>
                  <a:lnTo>
                    <a:pt x="97424" y="195937"/>
                  </a:lnTo>
                  <a:lnTo>
                    <a:pt x="88414" y="200133"/>
                  </a:lnTo>
                  <a:lnTo>
                    <a:pt x="79800" y="205033"/>
                  </a:lnTo>
                  <a:lnTo>
                    <a:pt x="71124" y="210514"/>
                  </a:lnTo>
                  <a:lnTo>
                    <a:pt x="62148" y="216445"/>
                  </a:lnTo>
                  <a:lnTo>
                    <a:pt x="52818" y="222707"/>
                  </a:lnTo>
                  <a:lnTo>
                    <a:pt x="43171" y="229205"/>
                  </a:lnTo>
                  <a:lnTo>
                    <a:pt x="33284" y="235837"/>
                  </a:lnTo>
                  <a:lnTo>
                    <a:pt x="23713" y="241406"/>
                  </a:lnTo>
                  <a:lnTo>
                    <a:pt x="15432" y="243725"/>
                  </a:lnTo>
                  <a:lnTo>
                    <a:pt x="8874" y="241867"/>
                  </a:lnTo>
                  <a:lnTo>
                    <a:pt x="4135" y="236207"/>
                  </a:lnTo>
                  <a:lnTo>
                    <a:pt x="1239" y="227749"/>
                  </a:lnTo>
                  <a:lnTo>
                    <a:pt x="0" y="217397"/>
                  </a:lnTo>
                  <a:lnTo>
                    <a:pt x="268" y="205791"/>
                  </a:lnTo>
                  <a:lnTo>
                    <a:pt x="2026" y="193361"/>
                  </a:lnTo>
                  <a:lnTo>
                    <a:pt x="5124" y="180387"/>
                  </a:lnTo>
                  <a:lnTo>
                    <a:pt x="9149" y="167055"/>
                  </a:lnTo>
                  <a:lnTo>
                    <a:pt x="13534" y="153486"/>
                  </a:lnTo>
                  <a:lnTo>
                    <a:pt x="17924" y="139760"/>
                  </a:lnTo>
                  <a:lnTo>
                    <a:pt x="22174" y="125929"/>
                  </a:lnTo>
                  <a:lnTo>
                    <a:pt x="26255" y="112029"/>
                  </a:lnTo>
                  <a:lnTo>
                    <a:pt x="30184" y="98088"/>
                  </a:lnTo>
                  <a:lnTo>
                    <a:pt x="33992" y="84284"/>
                  </a:lnTo>
                  <a:lnTo>
                    <a:pt x="37710" y="70935"/>
                  </a:lnTo>
                  <a:lnTo>
                    <a:pt x="41359" y="58186"/>
                  </a:lnTo>
                  <a:lnTo>
                    <a:pt x="44807" y="46268"/>
                  </a:lnTo>
                  <a:lnTo>
                    <a:pt x="48109" y="34308"/>
                  </a:lnTo>
                  <a:lnTo>
                    <a:pt x="51556" y="20138"/>
                  </a:lnTo>
                  <a:lnTo>
                    <a:pt x="5570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678050" y="200536"/>
              <a:ext cx="119201" cy="178986"/>
            </a:xfrm>
            <a:custGeom>
              <a:avLst/>
              <a:gdLst/>
              <a:ahLst/>
              <a:cxnLst/>
              <a:rect l="0" t="0" r="0" b="0"/>
              <a:pathLst>
                <a:path w="119201" h="178986">
                  <a:moveTo>
                    <a:pt x="0" y="0"/>
                  </a:moveTo>
                  <a:lnTo>
                    <a:pt x="14602" y="2934"/>
                  </a:lnTo>
                  <a:lnTo>
                    <a:pt x="27873" y="5717"/>
                  </a:lnTo>
                  <a:lnTo>
                    <a:pt x="41074" y="8616"/>
                  </a:lnTo>
                  <a:lnTo>
                    <a:pt x="54416" y="11656"/>
                  </a:lnTo>
                  <a:lnTo>
                    <a:pt x="67925" y="14821"/>
                  </a:lnTo>
                  <a:lnTo>
                    <a:pt x="81555" y="18094"/>
                  </a:lnTo>
                  <a:lnTo>
                    <a:pt x="94457" y="21778"/>
                  </a:lnTo>
                  <a:lnTo>
                    <a:pt x="105065" y="26466"/>
                  </a:lnTo>
                  <a:lnTo>
                    <a:pt x="112703" y="32397"/>
                  </a:lnTo>
                  <a:lnTo>
                    <a:pt x="117352" y="39330"/>
                  </a:lnTo>
                  <a:lnTo>
                    <a:pt x="119200" y="46747"/>
                  </a:lnTo>
                  <a:lnTo>
                    <a:pt x="118669" y="54295"/>
                  </a:lnTo>
                  <a:lnTo>
                    <a:pt x="116435" y="61972"/>
                  </a:lnTo>
                  <a:lnTo>
                    <a:pt x="113285" y="70031"/>
                  </a:lnTo>
                  <a:lnTo>
                    <a:pt x="109733" y="78593"/>
                  </a:lnTo>
                  <a:lnTo>
                    <a:pt x="105881" y="87479"/>
                  </a:lnTo>
                  <a:lnTo>
                    <a:pt x="101537" y="96297"/>
                  </a:lnTo>
                  <a:lnTo>
                    <a:pt x="96618" y="104828"/>
                  </a:lnTo>
                  <a:lnTo>
                    <a:pt x="91331" y="113184"/>
                  </a:lnTo>
                  <a:lnTo>
                    <a:pt x="86082" y="121708"/>
                  </a:lnTo>
                  <a:lnTo>
                    <a:pt x="81104" y="130583"/>
                  </a:lnTo>
                  <a:lnTo>
                    <a:pt x="76412" y="139571"/>
                  </a:lnTo>
                  <a:lnTo>
                    <a:pt x="71321" y="149091"/>
                  </a:lnTo>
                  <a:lnTo>
                    <a:pt x="64268" y="161099"/>
                  </a:lnTo>
                  <a:lnTo>
                    <a:pt x="52643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583308" y="505864"/>
              <a:ext cx="263214" cy="31586"/>
            </a:xfrm>
            <a:custGeom>
              <a:avLst/>
              <a:gdLst/>
              <a:ahLst/>
              <a:cxnLst/>
              <a:rect l="0" t="0" r="0" b="0"/>
              <a:pathLst>
                <a:path w="263214" h="31586">
                  <a:moveTo>
                    <a:pt x="263213" y="0"/>
                  </a:moveTo>
                  <a:lnTo>
                    <a:pt x="251545" y="67"/>
                  </a:lnTo>
                  <a:lnTo>
                    <a:pt x="241056" y="707"/>
                  </a:lnTo>
                  <a:lnTo>
                    <a:pt x="230749" y="1999"/>
                  </a:lnTo>
                  <a:lnTo>
                    <a:pt x="220275" y="3686"/>
                  </a:lnTo>
                  <a:lnTo>
                    <a:pt x="209283" y="5354"/>
                  </a:lnTo>
                  <a:lnTo>
                    <a:pt x="197636" y="6767"/>
                  </a:lnTo>
                  <a:lnTo>
                    <a:pt x="185210" y="7865"/>
                  </a:lnTo>
                  <a:lnTo>
                    <a:pt x="171806" y="8676"/>
                  </a:lnTo>
                  <a:lnTo>
                    <a:pt x="157422" y="9260"/>
                  </a:lnTo>
                  <a:lnTo>
                    <a:pt x="142356" y="9839"/>
                  </a:lnTo>
                  <a:lnTo>
                    <a:pt x="127098" y="10767"/>
                  </a:lnTo>
                  <a:lnTo>
                    <a:pt x="111943" y="12211"/>
                  </a:lnTo>
                  <a:lnTo>
                    <a:pt x="96836" y="14166"/>
                  </a:lnTo>
                  <a:lnTo>
                    <a:pt x="81474" y="16551"/>
                  </a:lnTo>
                  <a:lnTo>
                    <a:pt x="65716" y="19261"/>
                  </a:lnTo>
                  <a:lnTo>
                    <a:pt x="50314" y="22057"/>
                  </a:lnTo>
                  <a:lnTo>
                    <a:pt x="35310" y="24843"/>
                  </a:lnTo>
                  <a:lnTo>
                    <a:pt x="19384" y="2786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667547" y="674323"/>
              <a:ext cx="1" cy="147400"/>
            </a:xfrm>
            <a:custGeom>
              <a:avLst/>
              <a:gdLst/>
              <a:ahLst/>
              <a:cxnLst/>
              <a:rect l="0" t="0" r="0" b="0"/>
              <a:pathLst>
                <a:path w="1" h="147400">
                  <a:moveTo>
                    <a:pt x="0" y="0"/>
                  </a:moveTo>
                  <a:lnTo>
                    <a:pt x="0" y="14668"/>
                  </a:lnTo>
                  <a:lnTo>
                    <a:pt x="0" y="28580"/>
                  </a:lnTo>
                  <a:lnTo>
                    <a:pt x="0" y="43073"/>
                  </a:lnTo>
                  <a:lnTo>
                    <a:pt x="0" y="58101"/>
                  </a:lnTo>
                  <a:lnTo>
                    <a:pt x="0" y="73278"/>
                  </a:lnTo>
                  <a:lnTo>
                    <a:pt x="0" y="88327"/>
                  </a:lnTo>
                  <a:lnTo>
                    <a:pt x="0" y="102551"/>
                  </a:lnTo>
                  <a:lnTo>
                    <a:pt x="0" y="116163"/>
                  </a:lnTo>
                  <a:lnTo>
                    <a:pt x="0" y="130355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755393" y="600614"/>
              <a:ext cx="137830" cy="201919"/>
            </a:xfrm>
            <a:custGeom>
              <a:avLst/>
              <a:gdLst/>
              <a:ahLst/>
              <a:cxnLst/>
              <a:rect l="0" t="0" r="0" b="0"/>
              <a:pathLst>
                <a:path w="137830" h="201919">
                  <a:moveTo>
                    <a:pt x="38493" y="0"/>
                  </a:moveTo>
                  <a:lnTo>
                    <a:pt x="32693" y="8868"/>
                  </a:lnTo>
                  <a:lnTo>
                    <a:pt x="27768" y="17855"/>
                  </a:lnTo>
                  <a:lnTo>
                    <a:pt x="23266" y="27846"/>
                  </a:lnTo>
                  <a:lnTo>
                    <a:pt x="19045" y="38654"/>
                  </a:lnTo>
                  <a:lnTo>
                    <a:pt x="15031" y="49817"/>
                  </a:lnTo>
                  <a:lnTo>
                    <a:pt x="11174" y="61027"/>
                  </a:lnTo>
                  <a:lnTo>
                    <a:pt x="7595" y="72312"/>
                  </a:lnTo>
                  <a:lnTo>
                    <a:pt x="4568" y="83945"/>
                  </a:lnTo>
                  <a:lnTo>
                    <a:pt x="2203" y="96064"/>
                  </a:lnTo>
                  <a:lnTo>
                    <a:pt x="616" y="108659"/>
                  </a:lnTo>
                  <a:lnTo>
                    <a:pt x="0" y="121653"/>
                  </a:lnTo>
                  <a:lnTo>
                    <a:pt x="370" y="134945"/>
                  </a:lnTo>
                  <a:lnTo>
                    <a:pt x="1754" y="148126"/>
                  </a:lnTo>
                  <a:lnTo>
                    <a:pt x="4279" y="160516"/>
                  </a:lnTo>
                  <a:lnTo>
                    <a:pt x="7911" y="171800"/>
                  </a:lnTo>
                  <a:lnTo>
                    <a:pt x="12808" y="181680"/>
                  </a:lnTo>
                  <a:lnTo>
                    <a:pt x="19375" y="189719"/>
                  </a:lnTo>
                  <a:lnTo>
                    <a:pt x="27680" y="195856"/>
                  </a:lnTo>
                  <a:lnTo>
                    <a:pt x="37341" y="200012"/>
                  </a:lnTo>
                  <a:lnTo>
                    <a:pt x="47735" y="201918"/>
                  </a:lnTo>
                  <a:lnTo>
                    <a:pt x="58423" y="201643"/>
                  </a:lnTo>
                  <a:lnTo>
                    <a:pt x="69020" y="199359"/>
                  </a:lnTo>
                  <a:lnTo>
                    <a:pt x="79128" y="195169"/>
                  </a:lnTo>
                  <a:lnTo>
                    <a:pt x="88589" y="189321"/>
                  </a:lnTo>
                  <a:lnTo>
                    <a:pt x="97431" y="182313"/>
                  </a:lnTo>
                  <a:lnTo>
                    <a:pt x="105765" y="174779"/>
                  </a:lnTo>
                  <a:lnTo>
                    <a:pt x="113700" y="167116"/>
                  </a:lnTo>
                  <a:lnTo>
                    <a:pt x="121014" y="159177"/>
                  </a:lnTo>
                  <a:lnTo>
                    <a:pt x="127176" y="150402"/>
                  </a:lnTo>
                  <a:lnTo>
                    <a:pt x="131982" y="140527"/>
                  </a:lnTo>
                  <a:lnTo>
                    <a:pt x="135379" y="129436"/>
                  </a:lnTo>
                  <a:lnTo>
                    <a:pt x="137293" y="117001"/>
                  </a:lnTo>
                  <a:lnTo>
                    <a:pt x="137829" y="103309"/>
                  </a:lnTo>
                  <a:lnTo>
                    <a:pt x="136902" y="89063"/>
                  </a:lnTo>
                  <a:lnTo>
                    <a:pt x="134159" y="75427"/>
                  </a:lnTo>
                  <a:lnTo>
                    <a:pt x="129575" y="63010"/>
                  </a:lnTo>
                  <a:lnTo>
                    <a:pt x="123396" y="52050"/>
                  </a:lnTo>
                  <a:lnTo>
                    <a:pt x="115962" y="42679"/>
                  </a:lnTo>
                  <a:lnTo>
                    <a:pt x="107589" y="34794"/>
                  </a:lnTo>
                  <a:lnTo>
                    <a:pt x="98374" y="28464"/>
                  </a:lnTo>
                  <a:lnTo>
                    <a:pt x="88212" y="24019"/>
                  </a:lnTo>
                  <a:lnTo>
                    <a:pt x="77128" y="21468"/>
                  </a:lnTo>
                  <a:lnTo>
                    <a:pt x="65481" y="20580"/>
                  </a:lnTo>
                  <a:lnTo>
                    <a:pt x="52540" y="21070"/>
                  </a:lnTo>
                  <a:lnTo>
                    <a:pt x="34933" y="24099"/>
                  </a:lnTo>
                  <a:lnTo>
                    <a:pt x="6907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299243" y="411075"/>
              <a:ext cx="10529" cy="189514"/>
            </a:xfrm>
            <a:custGeom>
              <a:avLst/>
              <a:gdLst/>
              <a:ahLst/>
              <a:cxnLst/>
              <a:rect l="0" t="0" r="0" b="0"/>
              <a:pathLst>
                <a:path w="10529" h="189514">
                  <a:moveTo>
                    <a:pt x="10528" y="0"/>
                  </a:moveTo>
                  <a:lnTo>
                    <a:pt x="7661" y="8868"/>
                  </a:lnTo>
                  <a:lnTo>
                    <a:pt x="5520" y="17855"/>
                  </a:lnTo>
                  <a:lnTo>
                    <a:pt x="3916" y="27855"/>
                  </a:lnTo>
                  <a:lnTo>
                    <a:pt x="2736" y="39008"/>
                  </a:lnTo>
                  <a:lnTo>
                    <a:pt x="1887" y="51468"/>
                  </a:lnTo>
                  <a:lnTo>
                    <a:pt x="1290" y="65175"/>
                  </a:lnTo>
                  <a:lnTo>
                    <a:pt x="876" y="79765"/>
                  </a:lnTo>
                  <a:lnTo>
                    <a:pt x="591" y="94695"/>
                  </a:lnTo>
                  <a:lnTo>
                    <a:pt x="398" y="109610"/>
                  </a:lnTo>
                  <a:lnTo>
                    <a:pt x="267" y="124154"/>
                  </a:lnTo>
                  <a:lnTo>
                    <a:pt x="164" y="139510"/>
                  </a:lnTo>
                  <a:lnTo>
                    <a:pt x="81" y="159258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215016" y="516360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64383" y="67"/>
                  </a:lnTo>
                  <a:lnTo>
                    <a:pt x="151112" y="707"/>
                  </a:lnTo>
                  <a:lnTo>
                    <a:pt x="137911" y="2003"/>
                  </a:lnTo>
                  <a:lnTo>
                    <a:pt x="124569" y="3863"/>
                  </a:lnTo>
                  <a:lnTo>
                    <a:pt x="111060" y="6180"/>
                  </a:lnTo>
                  <a:lnTo>
                    <a:pt x="97407" y="8842"/>
                  </a:lnTo>
                  <a:lnTo>
                    <a:pt x="83640" y="11593"/>
                  </a:lnTo>
                  <a:lnTo>
                    <a:pt x="69791" y="14052"/>
                  </a:lnTo>
                  <a:lnTo>
                    <a:pt x="55901" y="16033"/>
                  </a:lnTo>
                  <a:lnTo>
                    <a:pt x="42593" y="17535"/>
                  </a:lnTo>
                  <a:lnTo>
                    <a:pt x="29764" y="18788"/>
                  </a:lnTo>
                  <a:lnTo>
                    <a:pt x="16283" y="1989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709856" y="242596"/>
              <a:ext cx="21058" cy="579068"/>
            </a:xfrm>
            <a:custGeom>
              <a:avLst/>
              <a:gdLst/>
              <a:ahLst/>
              <a:cxnLst/>
              <a:rect l="0" t="0" r="0" b="0"/>
              <a:pathLst>
                <a:path w="21058" h="579068">
                  <a:moveTo>
                    <a:pt x="21057" y="0"/>
                  </a:moveTo>
                  <a:lnTo>
                    <a:pt x="18190" y="8868"/>
                  </a:lnTo>
                  <a:lnTo>
                    <a:pt x="16048" y="17855"/>
                  </a:lnTo>
                  <a:lnTo>
                    <a:pt x="14445" y="27864"/>
                  </a:lnTo>
                  <a:lnTo>
                    <a:pt x="13264" y="39363"/>
                  </a:lnTo>
                  <a:lnTo>
                    <a:pt x="12416" y="53120"/>
                  </a:lnTo>
                  <a:lnTo>
                    <a:pt x="11818" y="69324"/>
                  </a:lnTo>
                  <a:lnTo>
                    <a:pt x="11404" y="87219"/>
                  </a:lnTo>
                  <a:lnTo>
                    <a:pt x="11120" y="105445"/>
                  </a:lnTo>
                  <a:lnTo>
                    <a:pt x="10926" y="123175"/>
                  </a:lnTo>
                  <a:lnTo>
                    <a:pt x="10796" y="140142"/>
                  </a:lnTo>
                  <a:lnTo>
                    <a:pt x="10708" y="156368"/>
                  </a:lnTo>
                  <a:lnTo>
                    <a:pt x="10648" y="171986"/>
                  </a:lnTo>
                  <a:lnTo>
                    <a:pt x="10608" y="187305"/>
                  </a:lnTo>
                  <a:lnTo>
                    <a:pt x="10582" y="202759"/>
                  </a:lnTo>
                  <a:lnTo>
                    <a:pt x="10564" y="218571"/>
                  </a:lnTo>
                  <a:lnTo>
                    <a:pt x="10552" y="234619"/>
                  </a:lnTo>
                  <a:lnTo>
                    <a:pt x="10544" y="250547"/>
                  </a:lnTo>
                  <a:lnTo>
                    <a:pt x="10539" y="266155"/>
                  </a:lnTo>
                  <a:lnTo>
                    <a:pt x="10536" y="281568"/>
                  </a:lnTo>
                  <a:lnTo>
                    <a:pt x="10533" y="297136"/>
                  </a:lnTo>
                  <a:lnTo>
                    <a:pt x="10527" y="313045"/>
                  </a:lnTo>
                  <a:lnTo>
                    <a:pt x="10353" y="329000"/>
                  </a:lnTo>
                  <a:lnTo>
                    <a:pt x="9704" y="344340"/>
                  </a:lnTo>
                  <a:lnTo>
                    <a:pt x="8455" y="358737"/>
                  </a:lnTo>
                  <a:lnTo>
                    <a:pt x="6802" y="372355"/>
                  </a:lnTo>
                  <a:lnTo>
                    <a:pt x="5153" y="385647"/>
                  </a:lnTo>
                  <a:lnTo>
                    <a:pt x="3751" y="398928"/>
                  </a:lnTo>
                  <a:lnTo>
                    <a:pt x="2658" y="412494"/>
                  </a:lnTo>
                  <a:lnTo>
                    <a:pt x="1850" y="426680"/>
                  </a:lnTo>
                  <a:lnTo>
                    <a:pt x="1272" y="441599"/>
                  </a:lnTo>
                  <a:lnTo>
                    <a:pt x="866" y="457027"/>
                  </a:lnTo>
                  <a:lnTo>
                    <a:pt x="587" y="472530"/>
                  </a:lnTo>
                  <a:lnTo>
                    <a:pt x="396" y="487839"/>
                  </a:lnTo>
                  <a:lnTo>
                    <a:pt x="266" y="502849"/>
                  </a:lnTo>
                  <a:lnTo>
                    <a:pt x="164" y="519313"/>
                  </a:lnTo>
                  <a:lnTo>
                    <a:pt x="80" y="542028"/>
                  </a:lnTo>
                  <a:lnTo>
                    <a:pt x="0" y="5790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854110" y="271432"/>
              <a:ext cx="297943" cy="480864"/>
            </a:xfrm>
            <a:custGeom>
              <a:avLst/>
              <a:gdLst/>
              <a:ahLst/>
              <a:cxnLst/>
              <a:rect l="0" t="0" r="0" b="0"/>
              <a:pathLst>
                <a:path w="297943" h="480864">
                  <a:moveTo>
                    <a:pt x="34729" y="23790"/>
                  </a:moveTo>
                  <a:lnTo>
                    <a:pt x="28929" y="32592"/>
                  </a:lnTo>
                  <a:lnTo>
                    <a:pt x="24005" y="40939"/>
                  </a:lnTo>
                  <a:lnTo>
                    <a:pt x="19502" y="49637"/>
                  </a:lnTo>
                  <a:lnTo>
                    <a:pt x="15281" y="58758"/>
                  </a:lnTo>
                  <a:lnTo>
                    <a:pt x="11268" y="68253"/>
                  </a:lnTo>
                  <a:lnTo>
                    <a:pt x="7422" y="77974"/>
                  </a:lnTo>
                  <a:lnTo>
                    <a:pt x="4270" y="85336"/>
                  </a:lnTo>
                  <a:lnTo>
                    <a:pt x="2855" y="87150"/>
                  </a:lnTo>
                  <a:lnTo>
                    <a:pt x="3529" y="84393"/>
                  </a:lnTo>
                  <a:lnTo>
                    <a:pt x="6005" y="78674"/>
                  </a:lnTo>
                  <a:lnTo>
                    <a:pt x="9685" y="71136"/>
                  </a:lnTo>
                  <a:lnTo>
                    <a:pt x="13878" y="62487"/>
                  </a:lnTo>
                  <a:lnTo>
                    <a:pt x="18170" y="53159"/>
                  </a:lnTo>
                  <a:lnTo>
                    <a:pt x="22705" y="43572"/>
                  </a:lnTo>
                  <a:lnTo>
                    <a:pt x="28047" y="34190"/>
                  </a:lnTo>
                  <a:lnTo>
                    <a:pt x="34466" y="25249"/>
                  </a:lnTo>
                  <a:lnTo>
                    <a:pt x="42085" y="17105"/>
                  </a:lnTo>
                  <a:lnTo>
                    <a:pt x="51036" y="10310"/>
                  </a:lnTo>
                  <a:lnTo>
                    <a:pt x="61241" y="5046"/>
                  </a:lnTo>
                  <a:lnTo>
                    <a:pt x="72161" y="1494"/>
                  </a:lnTo>
                  <a:lnTo>
                    <a:pt x="82944" y="0"/>
                  </a:lnTo>
                  <a:lnTo>
                    <a:pt x="93110" y="556"/>
                  </a:lnTo>
                  <a:lnTo>
                    <a:pt x="102390" y="3029"/>
                  </a:lnTo>
                  <a:lnTo>
                    <a:pt x="110550" y="7347"/>
                  </a:lnTo>
                  <a:lnTo>
                    <a:pt x="117592" y="13290"/>
                  </a:lnTo>
                  <a:lnTo>
                    <a:pt x="123678" y="20701"/>
                  </a:lnTo>
                  <a:lnTo>
                    <a:pt x="129015" y="29570"/>
                  </a:lnTo>
                  <a:lnTo>
                    <a:pt x="133794" y="39756"/>
                  </a:lnTo>
                  <a:lnTo>
                    <a:pt x="138006" y="51018"/>
                  </a:lnTo>
                  <a:lnTo>
                    <a:pt x="141464" y="63101"/>
                  </a:lnTo>
                  <a:lnTo>
                    <a:pt x="144125" y="75789"/>
                  </a:lnTo>
                  <a:lnTo>
                    <a:pt x="146083" y="89071"/>
                  </a:lnTo>
                  <a:lnTo>
                    <a:pt x="147480" y="103125"/>
                  </a:lnTo>
                  <a:lnTo>
                    <a:pt x="148456" y="117989"/>
                  </a:lnTo>
                  <a:lnTo>
                    <a:pt x="149130" y="133565"/>
                  </a:lnTo>
                  <a:lnTo>
                    <a:pt x="149590" y="149706"/>
                  </a:lnTo>
                  <a:lnTo>
                    <a:pt x="149898" y="166261"/>
                  </a:lnTo>
                  <a:lnTo>
                    <a:pt x="149936" y="182785"/>
                  </a:lnTo>
                  <a:lnTo>
                    <a:pt x="149429" y="198573"/>
                  </a:lnTo>
                  <a:lnTo>
                    <a:pt x="148276" y="213309"/>
                  </a:lnTo>
                  <a:lnTo>
                    <a:pt x="146687" y="227339"/>
                  </a:lnTo>
                  <a:lnTo>
                    <a:pt x="145081" y="241447"/>
                  </a:lnTo>
                  <a:lnTo>
                    <a:pt x="143703" y="256093"/>
                  </a:lnTo>
                  <a:lnTo>
                    <a:pt x="142456" y="271391"/>
                  </a:lnTo>
                  <a:lnTo>
                    <a:pt x="141013" y="287279"/>
                  </a:lnTo>
                  <a:lnTo>
                    <a:pt x="139190" y="303637"/>
                  </a:lnTo>
                  <a:lnTo>
                    <a:pt x="136965" y="320183"/>
                  </a:lnTo>
                  <a:lnTo>
                    <a:pt x="134393" y="336510"/>
                  </a:lnTo>
                  <a:lnTo>
                    <a:pt x="131543" y="352404"/>
                  </a:lnTo>
                  <a:lnTo>
                    <a:pt x="128324" y="367516"/>
                  </a:lnTo>
                  <a:lnTo>
                    <a:pt x="124485" y="381291"/>
                  </a:lnTo>
                  <a:lnTo>
                    <a:pt x="119940" y="393555"/>
                  </a:lnTo>
                  <a:lnTo>
                    <a:pt x="114751" y="404452"/>
                  </a:lnTo>
                  <a:lnTo>
                    <a:pt x="109045" y="414248"/>
                  </a:lnTo>
                  <a:lnTo>
                    <a:pt x="102937" y="423204"/>
                  </a:lnTo>
                  <a:lnTo>
                    <a:pt x="96208" y="431222"/>
                  </a:lnTo>
                  <a:lnTo>
                    <a:pt x="88327" y="437864"/>
                  </a:lnTo>
                  <a:lnTo>
                    <a:pt x="79107" y="442991"/>
                  </a:lnTo>
                  <a:lnTo>
                    <a:pt x="68982" y="446435"/>
                  </a:lnTo>
                  <a:lnTo>
                    <a:pt x="58801" y="447848"/>
                  </a:lnTo>
                  <a:lnTo>
                    <a:pt x="49067" y="447235"/>
                  </a:lnTo>
                  <a:lnTo>
                    <a:pt x="39923" y="444721"/>
                  </a:lnTo>
                  <a:lnTo>
                    <a:pt x="31328" y="440375"/>
                  </a:lnTo>
                  <a:lnTo>
                    <a:pt x="23189" y="434414"/>
                  </a:lnTo>
                  <a:lnTo>
                    <a:pt x="15724" y="426989"/>
                  </a:lnTo>
                  <a:lnTo>
                    <a:pt x="9455" y="418112"/>
                  </a:lnTo>
                  <a:lnTo>
                    <a:pt x="4577" y="407925"/>
                  </a:lnTo>
                  <a:lnTo>
                    <a:pt x="1301" y="396832"/>
                  </a:lnTo>
                  <a:lnTo>
                    <a:pt x="0" y="385394"/>
                  </a:lnTo>
                  <a:lnTo>
                    <a:pt x="697" y="373976"/>
                  </a:lnTo>
                  <a:lnTo>
                    <a:pt x="3607" y="363210"/>
                  </a:lnTo>
                  <a:lnTo>
                    <a:pt x="9283" y="354044"/>
                  </a:lnTo>
                  <a:lnTo>
                    <a:pt x="17764" y="346862"/>
                  </a:lnTo>
                  <a:lnTo>
                    <a:pt x="28509" y="342025"/>
                  </a:lnTo>
                  <a:lnTo>
                    <a:pt x="40693" y="340120"/>
                  </a:lnTo>
                  <a:lnTo>
                    <a:pt x="53688" y="341169"/>
                  </a:lnTo>
                  <a:lnTo>
                    <a:pt x="66798" y="344599"/>
                  </a:lnTo>
                  <a:lnTo>
                    <a:pt x="79206" y="349558"/>
                  </a:lnTo>
                  <a:lnTo>
                    <a:pt x="90547" y="355405"/>
                  </a:lnTo>
                  <a:lnTo>
                    <a:pt x="100991" y="361918"/>
                  </a:lnTo>
                  <a:lnTo>
                    <a:pt x="111014" y="369187"/>
                  </a:lnTo>
                  <a:lnTo>
                    <a:pt x="120944" y="377215"/>
                  </a:lnTo>
                  <a:lnTo>
                    <a:pt x="130770" y="385741"/>
                  </a:lnTo>
                  <a:lnTo>
                    <a:pt x="140230" y="394317"/>
                  </a:lnTo>
                  <a:lnTo>
                    <a:pt x="149190" y="402685"/>
                  </a:lnTo>
                  <a:lnTo>
                    <a:pt x="157667" y="410933"/>
                  </a:lnTo>
                  <a:lnTo>
                    <a:pt x="165740" y="419385"/>
                  </a:lnTo>
                  <a:lnTo>
                    <a:pt x="173503" y="428216"/>
                  </a:lnTo>
                  <a:lnTo>
                    <a:pt x="181038" y="437282"/>
                  </a:lnTo>
                  <a:lnTo>
                    <a:pt x="188411" y="446222"/>
                  </a:lnTo>
                  <a:lnTo>
                    <a:pt x="195680" y="454821"/>
                  </a:lnTo>
                  <a:lnTo>
                    <a:pt x="203207" y="462714"/>
                  </a:lnTo>
                  <a:lnTo>
                    <a:pt x="211633" y="469330"/>
                  </a:lnTo>
                  <a:lnTo>
                    <a:pt x="221227" y="474474"/>
                  </a:lnTo>
                  <a:lnTo>
                    <a:pt x="231774" y="478113"/>
                  </a:lnTo>
                  <a:lnTo>
                    <a:pt x="242771" y="480196"/>
                  </a:lnTo>
                  <a:lnTo>
                    <a:pt x="253857" y="480863"/>
                  </a:lnTo>
                  <a:lnTo>
                    <a:pt x="264422" y="480528"/>
                  </a:lnTo>
                  <a:lnTo>
                    <a:pt x="274566" y="479752"/>
                  </a:lnTo>
                  <a:lnTo>
                    <a:pt x="285175" y="478472"/>
                  </a:lnTo>
                  <a:lnTo>
                    <a:pt x="297942" y="4765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278373" y="89235"/>
              <a:ext cx="147736" cy="248084"/>
            </a:xfrm>
            <a:custGeom>
              <a:avLst/>
              <a:gdLst/>
              <a:ahLst/>
              <a:cxnLst/>
              <a:rect l="0" t="0" r="0" b="0"/>
              <a:pathLst>
                <a:path w="147736" h="248084">
                  <a:moveTo>
                    <a:pt x="21058" y="16456"/>
                  </a:moveTo>
                  <a:lnTo>
                    <a:pt x="27059" y="10723"/>
                  </a:lnTo>
                  <a:lnTo>
                    <a:pt x="33904" y="6438"/>
                  </a:lnTo>
                  <a:lnTo>
                    <a:pt x="42292" y="3237"/>
                  </a:lnTo>
                  <a:lnTo>
                    <a:pt x="51919" y="1049"/>
                  </a:lnTo>
                  <a:lnTo>
                    <a:pt x="62233" y="0"/>
                  </a:lnTo>
                  <a:lnTo>
                    <a:pt x="72832" y="67"/>
                  </a:lnTo>
                  <a:lnTo>
                    <a:pt x="83185" y="1410"/>
                  </a:lnTo>
                  <a:lnTo>
                    <a:pt x="92588" y="4435"/>
                  </a:lnTo>
                  <a:lnTo>
                    <a:pt x="100745" y="9210"/>
                  </a:lnTo>
                  <a:lnTo>
                    <a:pt x="107387" y="15518"/>
                  </a:lnTo>
                  <a:lnTo>
                    <a:pt x="112107" y="23039"/>
                  </a:lnTo>
                  <a:lnTo>
                    <a:pt x="114870" y="31462"/>
                  </a:lnTo>
                  <a:lnTo>
                    <a:pt x="115777" y="40370"/>
                  </a:lnTo>
                  <a:lnTo>
                    <a:pt x="114883" y="49261"/>
                  </a:lnTo>
                  <a:lnTo>
                    <a:pt x="112397" y="57866"/>
                  </a:lnTo>
                  <a:lnTo>
                    <a:pt x="108629" y="66116"/>
                  </a:lnTo>
                  <a:lnTo>
                    <a:pt x="103893" y="74043"/>
                  </a:lnTo>
                  <a:lnTo>
                    <a:pt x="98499" y="81715"/>
                  </a:lnTo>
                  <a:lnTo>
                    <a:pt x="94305" y="89294"/>
                  </a:lnTo>
                  <a:lnTo>
                    <a:pt x="93871" y="96187"/>
                  </a:lnTo>
                  <a:lnTo>
                    <a:pt x="97141" y="101616"/>
                  </a:lnTo>
                  <a:lnTo>
                    <a:pt x="103044" y="106336"/>
                  </a:lnTo>
                  <a:lnTo>
                    <a:pt x="110629" y="111092"/>
                  </a:lnTo>
                  <a:lnTo>
                    <a:pt x="118940" y="116381"/>
                  </a:lnTo>
                  <a:lnTo>
                    <a:pt x="126968" y="122581"/>
                  </a:lnTo>
                  <a:lnTo>
                    <a:pt x="134200" y="129776"/>
                  </a:lnTo>
                  <a:lnTo>
                    <a:pt x="140222" y="137853"/>
                  </a:lnTo>
                  <a:lnTo>
                    <a:pt x="144527" y="146632"/>
                  </a:lnTo>
                  <a:lnTo>
                    <a:pt x="147013" y="155933"/>
                  </a:lnTo>
                  <a:lnTo>
                    <a:pt x="147735" y="165446"/>
                  </a:lnTo>
                  <a:lnTo>
                    <a:pt x="146717" y="174750"/>
                  </a:lnTo>
                  <a:lnTo>
                    <a:pt x="144144" y="183630"/>
                  </a:lnTo>
                  <a:lnTo>
                    <a:pt x="140148" y="191896"/>
                  </a:lnTo>
                  <a:lnTo>
                    <a:pt x="134726" y="199302"/>
                  </a:lnTo>
                  <a:lnTo>
                    <a:pt x="128008" y="205802"/>
                  </a:lnTo>
                  <a:lnTo>
                    <a:pt x="120228" y="211507"/>
                  </a:lnTo>
                  <a:lnTo>
                    <a:pt x="111635" y="216581"/>
                  </a:lnTo>
                  <a:lnTo>
                    <a:pt x="102450" y="221184"/>
                  </a:lnTo>
                  <a:lnTo>
                    <a:pt x="92842" y="225447"/>
                  </a:lnTo>
                  <a:lnTo>
                    <a:pt x="82939" y="229471"/>
                  </a:lnTo>
                  <a:lnTo>
                    <a:pt x="72834" y="233325"/>
                  </a:lnTo>
                  <a:lnTo>
                    <a:pt x="62469" y="236910"/>
                  </a:lnTo>
                  <a:lnTo>
                    <a:pt x="50313" y="240319"/>
                  </a:lnTo>
                  <a:lnTo>
                    <a:pt x="31946" y="243854"/>
                  </a:lnTo>
                  <a:lnTo>
                    <a:pt x="0" y="248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215216" y="358373"/>
              <a:ext cx="336913" cy="52643"/>
            </a:xfrm>
            <a:custGeom>
              <a:avLst/>
              <a:gdLst/>
              <a:ahLst/>
              <a:cxnLst/>
              <a:rect l="0" t="0" r="0" b="0"/>
              <a:pathLst>
                <a:path w="336913" h="52643">
                  <a:moveTo>
                    <a:pt x="336912" y="0"/>
                  </a:moveTo>
                  <a:lnTo>
                    <a:pt x="328043" y="2934"/>
                  </a:lnTo>
                  <a:lnTo>
                    <a:pt x="319057" y="5716"/>
                  </a:lnTo>
                  <a:lnTo>
                    <a:pt x="309061" y="8616"/>
                  </a:lnTo>
                  <a:lnTo>
                    <a:pt x="298081" y="11656"/>
                  </a:lnTo>
                  <a:lnTo>
                    <a:pt x="286269" y="14821"/>
                  </a:lnTo>
                  <a:lnTo>
                    <a:pt x="273806" y="18080"/>
                  </a:lnTo>
                  <a:lnTo>
                    <a:pt x="260695" y="21245"/>
                  </a:lnTo>
                  <a:lnTo>
                    <a:pt x="246766" y="23988"/>
                  </a:lnTo>
                  <a:lnTo>
                    <a:pt x="231986" y="26164"/>
                  </a:lnTo>
                  <a:lnTo>
                    <a:pt x="216300" y="27793"/>
                  </a:lnTo>
                  <a:lnTo>
                    <a:pt x="199553" y="28969"/>
                  </a:lnTo>
                  <a:lnTo>
                    <a:pt x="181769" y="29802"/>
                  </a:lnTo>
                  <a:lnTo>
                    <a:pt x="163267" y="30550"/>
                  </a:lnTo>
                  <a:lnTo>
                    <a:pt x="144547" y="31592"/>
                  </a:lnTo>
                  <a:lnTo>
                    <a:pt x="125925" y="33113"/>
                  </a:lnTo>
                  <a:lnTo>
                    <a:pt x="107675" y="35120"/>
                  </a:lnTo>
                  <a:lnTo>
                    <a:pt x="90115" y="37538"/>
                  </a:lnTo>
                  <a:lnTo>
                    <a:pt x="73355" y="40272"/>
                  </a:lnTo>
                  <a:lnTo>
                    <a:pt x="57731" y="43083"/>
                  </a:lnTo>
                  <a:lnTo>
                    <a:pt x="42259" y="45881"/>
                  </a:lnTo>
                  <a:lnTo>
                    <a:pt x="24463" y="48909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333755" y="547888"/>
              <a:ext cx="18345" cy="200042"/>
            </a:xfrm>
            <a:custGeom>
              <a:avLst/>
              <a:gdLst/>
              <a:ahLst/>
              <a:cxnLst/>
              <a:rect l="0" t="0" r="0" b="0"/>
              <a:pathLst>
                <a:path w="18345" h="200042">
                  <a:moveTo>
                    <a:pt x="7815" y="0"/>
                  </a:moveTo>
                  <a:lnTo>
                    <a:pt x="4948" y="8868"/>
                  </a:lnTo>
                  <a:lnTo>
                    <a:pt x="2806" y="17855"/>
                  </a:lnTo>
                  <a:lnTo>
                    <a:pt x="1208" y="27850"/>
                  </a:lnTo>
                  <a:lnTo>
                    <a:pt x="200" y="38831"/>
                  </a:lnTo>
                  <a:lnTo>
                    <a:pt x="0" y="50642"/>
                  </a:lnTo>
                  <a:lnTo>
                    <a:pt x="651" y="63101"/>
                  </a:lnTo>
                  <a:lnTo>
                    <a:pt x="1889" y="76039"/>
                  </a:lnTo>
                  <a:lnTo>
                    <a:pt x="3253" y="89320"/>
                  </a:lnTo>
                  <a:lnTo>
                    <a:pt x="4467" y="102837"/>
                  </a:lnTo>
                  <a:lnTo>
                    <a:pt x="5602" y="116352"/>
                  </a:lnTo>
                  <a:lnTo>
                    <a:pt x="6970" y="129506"/>
                  </a:lnTo>
                  <a:lnTo>
                    <a:pt x="8738" y="142122"/>
                  </a:lnTo>
                  <a:lnTo>
                    <a:pt x="10765" y="153952"/>
                  </a:lnTo>
                  <a:lnTo>
                    <a:pt x="12885" y="165843"/>
                  </a:lnTo>
                  <a:lnTo>
                    <a:pt x="15286" y="179957"/>
                  </a:lnTo>
                  <a:lnTo>
                    <a:pt x="18344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416475" y="505766"/>
              <a:ext cx="123233" cy="252685"/>
            </a:xfrm>
            <a:custGeom>
              <a:avLst/>
              <a:gdLst/>
              <a:ahLst/>
              <a:cxnLst/>
              <a:rect l="0" t="0" r="0" b="0"/>
              <a:pathLst>
                <a:path w="123233" h="252685">
                  <a:moveTo>
                    <a:pt x="83024" y="0"/>
                  </a:moveTo>
                  <a:lnTo>
                    <a:pt x="71422" y="135"/>
                  </a:lnTo>
                  <a:lnTo>
                    <a:pt x="61574" y="1415"/>
                  </a:lnTo>
                  <a:lnTo>
                    <a:pt x="52569" y="4008"/>
                  </a:lnTo>
                  <a:lnTo>
                    <a:pt x="44127" y="7727"/>
                  </a:lnTo>
                  <a:lnTo>
                    <a:pt x="36100" y="12360"/>
                  </a:lnTo>
                  <a:lnTo>
                    <a:pt x="28382" y="17698"/>
                  </a:lnTo>
                  <a:lnTo>
                    <a:pt x="21050" y="23718"/>
                  </a:lnTo>
                  <a:lnTo>
                    <a:pt x="14347" y="30581"/>
                  </a:lnTo>
                  <a:lnTo>
                    <a:pt x="8370" y="38300"/>
                  </a:lnTo>
                  <a:lnTo>
                    <a:pt x="3543" y="46601"/>
                  </a:lnTo>
                  <a:lnTo>
                    <a:pt x="662" y="55017"/>
                  </a:lnTo>
                  <a:lnTo>
                    <a:pt x="0" y="63262"/>
                  </a:lnTo>
                  <a:lnTo>
                    <a:pt x="1675" y="70915"/>
                  </a:lnTo>
                  <a:lnTo>
                    <a:pt x="5916" y="77370"/>
                  </a:lnTo>
                  <a:lnTo>
                    <a:pt x="12580" y="82405"/>
                  </a:lnTo>
                  <a:lnTo>
                    <a:pt x="21104" y="85972"/>
                  </a:lnTo>
                  <a:lnTo>
                    <a:pt x="30718" y="88006"/>
                  </a:lnTo>
                  <a:lnTo>
                    <a:pt x="40879" y="88645"/>
                  </a:lnTo>
                  <a:lnTo>
                    <a:pt x="51290" y="88468"/>
                  </a:lnTo>
                  <a:lnTo>
                    <a:pt x="61805" y="88358"/>
                  </a:lnTo>
                  <a:lnTo>
                    <a:pt x="72351" y="88819"/>
                  </a:lnTo>
                  <a:lnTo>
                    <a:pt x="82738" y="90133"/>
                  </a:lnTo>
                  <a:lnTo>
                    <a:pt x="92647" y="92546"/>
                  </a:lnTo>
                  <a:lnTo>
                    <a:pt x="101931" y="96067"/>
                  </a:lnTo>
                  <a:lnTo>
                    <a:pt x="110133" y="100703"/>
                  </a:lnTo>
                  <a:lnTo>
                    <a:pt x="116432" y="106555"/>
                  </a:lnTo>
                  <a:lnTo>
                    <a:pt x="120554" y="113563"/>
                  </a:lnTo>
                  <a:lnTo>
                    <a:pt x="122693" y="121537"/>
                  </a:lnTo>
                  <a:lnTo>
                    <a:pt x="123232" y="130260"/>
                  </a:lnTo>
                  <a:lnTo>
                    <a:pt x="122556" y="139532"/>
                  </a:lnTo>
                  <a:lnTo>
                    <a:pt x="120836" y="149199"/>
                  </a:lnTo>
                  <a:lnTo>
                    <a:pt x="118020" y="159140"/>
                  </a:lnTo>
                  <a:lnTo>
                    <a:pt x="114168" y="169265"/>
                  </a:lnTo>
                  <a:lnTo>
                    <a:pt x="109449" y="179353"/>
                  </a:lnTo>
                  <a:lnTo>
                    <a:pt x="104058" y="189052"/>
                  </a:lnTo>
                  <a:lnTo>
                    <a:pt x="98166" y="198202"/>
                  </a:lnTo>
                  <a:lnTo>
                    <a:pt x="91752" y="206651"/>
                  </a:lnTo>
                  <a:lnTo>
                    <a:pt x="84615" y="214181"/>
                  </a:lnTo>
                  <a:lnTo>
                    <a:pt x="76711" y="220764"/>
                  </a:lnTo>
                  <a:lnTo>
                    <a:pt x="68392" y="226570"/>
                  </a:lnTo>
                  <a:lnTo>
                    <a:pt x="59403" y="232546"/>
                  </a:lnTo>
                  <a:lnTo>
                    <a:pt x="47836" y="240335"/>
                  </a:lnTo>
                  <a:lnTo>
                    <a:pt x="30381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2669615" y="1252891"/>
            <a:ext cx="1394386" cy="1524782"/>
            <a:chOff x="2669615" y="1252891"/>
            <a:chExt cx="1394386" cy="1524782"/>
          </a:xfrm>
        </p:grpSpPr>
        <p:sp>
          <p:nvSpPr>
            <p:cNvPr id="18" name="Freeform 17"/>
            <p:cNvSpPr/>
            <p:nvPr/>
          </p:nvSpPr>
          <p:spPr>
            <a:xfrm>
              <a:off x="3032210" y="1252891"/>
              <a:ext cx="21055" cy="589597"/>
            </a:xfrm>
            <a:custGeom>
              <a:avLst/>
              <a:gdLst/>
              <a:ahLst/>
              <a:cxnLst/>
              <a:rect l="0" t="0" r="0" b="0"/>
              <a:pathLst>
                <a:path w="21055" h="589597">
                  <a:moveTo>
                    <a:pt x="10525" y="0"/>
                  </a:moveTo>
                  <a:lnTo>
                    <a:pt x="2192" y="37478"/>
                  </a:lnTo>
                  <a:lnTo>
                    <a:pt x="431" y="94490"/>
                  </a:lnTo>
                  <a:lnTo>
                    <a:pt x="125" y="156029"/>
                  </a:lnTo>
                  <a:lnTo>
                    <a:pt x="54" y="202317"/>
                  </a:lnTo>
                  <a:lnTo>
                    <a:pt x="14" y="265056"/>
                  </a:lnTo>
                  <a:lnTo>
                    <a:pt x="0" y="328177"/>
                  </a:lnTo>
                  <a:lnTo>
                    <a:pt x="7233" y="385706"/>
                  </a:lnTo>
                  <a:lnTo>
                    <a:pt x="9550" y="431568"/>
                  </a:lnTo>
                  <a:lnTo>
                    <a:pt x="10236" y="491950"/>
                  </a:lnTo>
                  <a:lnTo>
                    <a:pt x="10440" y="541036"/>
                  </a:lnTo>
                  <a:lnTo>
                    <a:pt x="11670" y="579367"/>
                  </a:lnTo>
                  <a:lnTo>
                    <a:pt x="13628" y="583946"/>
                  </a:lnTo>
                  <a:lnTo>
                    <a:pt x="21054" y="589596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150084" y="1273948"/>
              <a:ext cx="229564" cy="238664"/>
            </a:xfrm>
            <a:custGeom>
              <a:avLst/>
              <a:gdLst/>
              <a:ahLst/>
              <a:cxnLst/>
              <a:rect l="0" t="0" r="0" b="0"/>
              <a:pathLst>
                <a:path w="229564" h="238664">
                  <a:moveTo>
                    <a:pt x="40050" y="0"/>
                  </a:moveTo>
                  <a:lnTo>
                    <a:pt x="22092" y="62280"/>
                  </a:lnTo>
                  <a:lnTo>
                    <a:pt x="8384" y="116330"/>
                  </a:lnTo>
                  <a:lnTo>
                    <a:pt x="0" y="172067"/>
                  </a:lnTo>
                  <a:lnTo>
                    <a:pt x="4137" y="208520"/>
                  </a:lnTo>
                  <a:lnTo>
                    <a:pt x="9089" y="217392"/>
                  </a:lnTo>
                  <a:lnTo>
                    <a:pt x="23950" y="230369"/>
                  </a:lnTo>
                  <a:lnTo>
                    <a:pt x="63226" y="238663"/>
                  </a:lnTo>
                  <a:lnTo>
                    <a:pt x="119324" y="233060"/>
                  </a:lnTo>
                  <a:lnTo>
                    <a:pt x="171653" y="223808"/>
                  </a:lnTo>
                  <a:lnTo>
                    <a:pt x="199146" y="223472"/>
                  </a:lnTo>
                  <a:lnTo>
                    <a:pt x="229563" y="231627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369119" y="1316062"/>
              <a:ext cx="10529" cy="536954"/>
            </a:xfrm>
            <a:custGeom>
              <a:avLst/>
              <a:gdLst/>
              <a:ahLst/>
              <a:cxnLst/>
              <a:rect l="0" t="0" r="0" b="0"/>
              <a:pathLst>
                <a:path w="10529" h="536954">
                  <a:moveTo>
                    <a:pt x="10528" y="0"/>
                  </a:moveTo>
                  <a:lnTo>
                    <a:pt x="10528" y="49263"/>
                  </a:lnTo>
                  <a:lnTo>
                    <a:pt x="10528" y="100514"/>
                  </a:lnTo>
                  <a:lnTo>
                    <a:pt x="10528" y="157293"/>
                  </a:lnTo>
                  <a:lnTo>
                    <a:pt x="10528" y="219587"/>
                  </a:lnTo>
                  <a:lnTo>
                    <a:pt x="10528" y="276952"/>
                  </a:lnTo>
                  <a:lnTo>
                    <a:pt x="9359" y="332174"/>
                  </a:lnTo>
                  <a:lnTo>
                    <a:pt x="1463" y="394519"/>
                  </a:lnTo>
                  <a:lnTo>
                    <a:pt x="433" y="446787"/>
                  </a:lnTo>
                  <a:lnTo>
                    <a:pt x="85" y="507011"/>
                  </a:lnTo>
                  <a:lnTo>
                    <a:pt x="0" y="536953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596749" y="1280267"/>
              <a:ext cx="277739" cy="246366"/>
            </a:xfrm>
            <a:custGeom>
              <a:avLst/>
              <a:gdLst/>
              <a:ahLst/>
              <a:cxnLst/>
              <a:rect l="0" t="0" r="0" b="0"/>
              <a:pathLst>
                <a:path w="277739" h="246366">
                  <a:moveTo>
                    <a:pt x="25054" y="130551"/>
                  </a:moveTo>
                  <a:lnTo>
                    <a:pt x="16721" y="93073"/>
                  </a:lnTo>
                  <a:lnTo>
                    <a:pt x="6409" y="36405"/>
                  </a:lnTo>
                  <a:lnTo>
                    <a:pt x="0" y="15009"/>
                  </a:lnTo>
                  <a:lnTo>
                    <a:pt x="2502" y="7900"/>
                  </a:lnTo>
                  <a:lnTo>
                    <a:pt x="8849" y="3160"/>
                  </a:lnTo>
                  <a:lnTo>
                    <a:pt x="17760" y="0"/>
                  </a:lnTo>
                  <a:lnTo>
                    <a:pt x="52658" y="1142"/>
                  </a:lnTo>
                  <a:lnTo>
                    <a:pt x="106372" y="10839"/>
                  </a:lnTo>
                  <a:lnTo>
                    <a:pt x="162043" y="17087"/>
                  </a:lnTo>
                  <a:lnTo>
                    <a:pt x="188883" y="20461"/>
                  </a:lnTo>
                  <a:lnTo>
                    <a:pt x="222555" y="19293"/>
                  </a:lnTo>
                  <a:lnTo>
                    <a:pt x="239954" y="26901"/>
                  </a:lnTo>
                  <a:lnTo>
                    <a:pt x="245530" y="34545"/>
                  </a:lnTo>
                  <a:lnTo>
                    <a:pt x="260801" y="93631"/>
                  </a:lnTo>
                  <a:lnTo>
                    <a:pt x="267113" y="148431"/>
                  </a:lnTo>
                  <a:lnTo>
                    <a:pt x="275292" y="204316"/>
                  </a:lnTo>
                  <a:lnTo>
                    <a:pt x="277738" y="246365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495461" y="1695088"/>
              <a:ext cx="568540" cy="31586"/>
            </a:xfrm>
            <a:custGeom>
              <a:avLst/>
              <a:gdLst/>
              <a:ahLst/>
              <a:cxnLst/>
              <a:rect l="0" t="0" r="0" b="0"/>
              <a:pathLst>
                <a:path w="568540" h="31586">
                  <a:moveTo>
                    <a:pt x="0" y="31585"/>
                  </a:moveTo>
                  <a:lnTo>
                    <a:pt x="50433" y="31585"/>
                  </a:lnTo>
                  <a:lnTo>
                    <a:pt x="108920" y="30415"/>
                  </a:lnTo>
                  <a:lnTo>
                    <a:pt x="154084" y="25996"/>
                  </a:lnTo>
                  <a:lnTo>
                    <a:pt x="214370" y="22520"/>
                  </a:lnTo>
                  <a:lnTo>
                    <a:pt x="263689" y="15901"/>
                  </a:lnTo>
                  <a:lnTo>
                    <a:pt x="313526" y="12120"/>
                  </a:lnTo>
                  <a:lnTo>
                    <a:pt x="359749" y="11000"/>
                  </a:lnTo>
                  <a:lnTo>
                    <a:pt x="419847" y="5079"/>
                  </a:lnTo>
                  <a:lnTo>
                    <a:pt x="462679" y="2257"/>
                  </a:lnTo>
                  <a:lnTo>
                    <a:pt x="520015" y="669"/>
                  </a:lnTo>
                  <a:lnTo>
                    <a:pt x="568539" y="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674445" y="1810901"/>
              <a:ext cx="21058" cy="273742"/>
            </a:xfrm>
            <a:custGeom>
              <a:avLst/>
              <a:gdLst/>
              <a:ahLst/>
              <a:cxnLst/>
              <a:rect l="0" t="0" r="0" b="0"/>
              <a:pathLst>
                <a:path w="21058" h="273742">
                  <a:moveTo>
                    <a:pt x="0" y="0"/>
                  </a:moveTo>
                  <a:lnTo>
                    <a:pt x="3120" y="48931"/>
                  </a:lnTo>
                  <a:lnTo>
                    <a:pt x="8334" y="96776"/>
                  </a:lnTo>
                  <a:lnTo>
                    <a:pt x="9878" y="147998"/>
                  </a:lnTo>
                  <a:lnTo>
                    <a:pt x="10336" y="197099"/>
                  </a:lnTo>
                  <a:lnTo>
                    <a:pt x="17739" y="257929"/>
                  </a:lnTo>
                  <a:lnTo>
                    <a:pt x="21057" y="273741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775481" y="1787071"/>
              <a:ext cx="190253" cy="226196"/>
            </a:xfrm>
            <a:custGeom>
              <a:avLst/>
              <a:gdLst/>
              <a:ahLst/>
              <a:cxnLst/>
              <a:rect l="0" t="0" r="0" b="0"/>
              <a:pathLst>
                <a:path w="190253" h="226196">
                  <a:moveTo>
                    <a:pt x="109534" y="13302"/>
                  </a:moveTo>
                  <a:lnTo>
                    <a:pt x="98356" y="2123"/>
                  </a:lnTo>
                  <a:lnTo>
                    <a:pt x="91553" y="0"/>
                  </a:lnTo>
                  <a:lnTo>
                    <a:pt x="74637" y="761"/>
                  </a:lnTo>
                  <a:lnTo>
                    <a:pt x="58539" y="11237"/>
                  </a:lnTo>
                  <a:lnTo>
                    <a:pt x="36323" y="39986"/>
                  </a:lnTo>
                  <a:lnTo>
                    <a:pt x="9210" y="99224"/>
                  </a:lnTo>
                  <a:lnTo>
                    <a:pt x="0" y="143395"/>
                  </a:lnTo>
                  <a:lnTo>
                    <a:pt x="1581" y="168217"/>
                  </a:lnTo>
                  <a:lnTo>
                    <a:pt x="14637" y="201922"/>
                  </a:lnTo>
                  <a:lnTo>
                    <a:pt x="29923" y="217236"/>
                  </a:lnTo>
                  <a:lnTo>
                    <a:pt x="38912" y="222957"/>
                  </a:lnTo>
                  <a:lnTo>
                    <a:pt x="64499" y="226195"/>
                  </a:lnTo>
                  <a:lnTo>
                    <a:pt x="94198" y="221395"/>
                  </a:lnTo>
                  <a:lnTo>
                    <a:pt x="136056" y="198961"/>
                  </a:lnTo>
                  <a:lnTo>
                    <a:pt x="159926" y="180045"/>
                  </a:lnTo>
                  <a:lnTo>
                    <a:pt x="175994" y="156820"/>
                  </a:lnTo>
                  <a:lnTo>
                    <a:pt x="185865" y="130900"/>
                  </a:lnTo>
                  <a:lnTo>
                    <a:pt x="190252" y="103782"/>
                  </a:lnTo>
                  <a:lnTo>
                    <a:pt x="182844" y="79251"/>
                  </a:lnTo>
                  <a:lnTo>
                    <a:pt x="155081" y="40497"/>
                  </a:lnTo>
                  <a:lnTo>
                    <a:pt x="121000" y="12651"/>
                  </a:lnTo>
                  <a:lnTo>
                    <a:pt x="99006" y="2773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669615" y="2147813"/>
              <a:ext cx="257308" cy="566441"/>
            </a:xfrm>
            <a:custGeom>
              <a:avLst/>
              <a:gdLst/>
              <a:ahLst/>
              <a:cxnLst/>
              <a:rect l="0" t="0" r="0" b="0"/>
              <a:pathLst>
                <a:path w="257308" h="566441">
                  <a:moveTo>
                    <a:pt x="109908" y="0"/>
                  </a:moveTo>
                  <a:lnTo>
                    <a:pt x="101575" y="48931"/>
                  </a:lnTo>
                  <a:lnTo>
                    <a:pt x="94224" y="108061"/>
                  </a:lnTo>
                  <a:lnTo>
                    <a:pt x="90443" y="167459"/>
                  </a:lnTo>
                  <a:lnTo>
                    <a:pt x="89323" y="225742"/>
                  </a:lnTo>
                  <a:lnTo>
                    <a:pt x="88991" y="274467"/>
                  </a:lnTo>
                  <a:lnTo>
                    <a:pt x="96114" y="334022"/>
                  </a:lnTo>
                  <a:lnTo>
                    <a:pt x="98412" y="382589"/>
                  </a:lnTo>
                  <a:lnTo>
                    <a:pt x="102308" y="441514"/>
                  </a:lnTo>
                  <a:lnTo>
                    <a:pt x="107656" y="490348"/>
                  </a:lnTo>
                  <a:lnTo>
                    <a:pt x="112360" y="543032"/>
                  </a:lnTo>
                  <a:lnTo>
                    <a:pt x="115677" y="565391"/>
                  </a:lnTo>
                  <a:lnTo>
                    <a:pt x="114924" y="566440"/>
                  </a:lnTo>
                  <a:lnTo>
                    <a:pt x="87443" y="512939"/>
                  </a:lnTo>
                  <a:lnTo>
                    <a:pt x="54908" y="459160"/>
                  </a:lnTo>
                  <a:lnTo>
                    <a:pt x="12646" y="404050"/>
                  </a:lnTo>
                  <a:lnTo>
                    <a:pt x="2952" y="395709"/>
                  </a:lnTo>
                  <a:lnTo>
                    <a:pt x="0" y="386638"/>
                  </a:lnTo>
                  <a:lnTo>
                    <a:pt x="1541" y="377082"/>
                  </a:lnTo>
                  <a:lnTo>
                    <a:pt x="6078" y="367201"/>
                  </a:lnTo>
                  <a:lnTo>
                    <a:pt x="20477" y="353103"/>
                  </a:lnTo>
                  <a:lnTo>
                    <a:pt x="42085" y="342938"/>
                  </a:lnTo>
                  <a:lnTo>
                    <a:pt x="103790" y="326881"/>
                  </a:lnTo>
                  <a:lnTo>
                    <a:pt x="161745" y="308901"/>
                  </a:lnTo>
                  <a:lnTo>
                    <a:pt x="220676" y="285708"/>
                  </a:lnTo>
                  <a:lnTo>
                    <a:pt x="257307" y="273741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074351" y="2179399"/>
              <a:ext cx="10499" cy="505368"/>
            </a:xfrm>
            <a:custGeom>
              <a:avLst/>
              <a:gdLst/>
              <a:ahLst/>
              <a:cxnLst/>
              <a:rect l="0" t="0" r="0" b="0"/>
              <a:pathLst>
                <a:path w="10499" h="505368">
                  <a:moveTo>
                    <a:pt x="10498" y="0"/>
                  </a:moveTo>
                  <a:lnTo>
                    <a:pt x="10498" y="52050"/>
                  </a:lnTo>
                  <a:lnTo>
                    <a:pt x="7379" y="101989"/>
                  </a:lnTo>
                  <a:lnTo>
                    <a:pt x="5285" y="146422"/>
                  </a:lnTo>
                  <a:lnTo>
                    <a:pt x="5834" y="192343"/>
                  </a:lnTo>
                  <a:lnTo>
                    <a:pt x="1128" y="254672"/>
                  </a:lnTo>
                  <a:lnTo>
                    <a:pt x="313" y="303446"/>
                  </a:lnTo>
                  <a:lnTo>
                    <a:pt x="72" y="349353"/>
                  </a:lnTo>
                  <a:lnTo>
                    <a:pt x="0" y="409358"/>
                  </a:lnTo>
                  <a:lnTo>
                    <a:pt x="5568" y="467821"/>
                  </a:lnTo>
                  <a:lnTo>
                    <a:pt x="10498" y="505367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250012" y="2221513"/>
              <a:ext cx="171750" cy="442197"/>
            </a:xfrm>
            <a:custGeom>
              <a:avLst/>
              <a:gdLst/>
              <a:ahLst/>
              <a:cxnLst/>
              <a:rect l="0" t="0" r="0" b="0"/>
              <a:pathLst>
                <a:path w="171750" h="442197">
                  <a:moveTo>
                    <a:pt x="3293" y="0"/>
                  </a:moveTo>
                  <a:lnTo>
                    <a:pt x="45985" y="3119"/>
                  </a:lnTo>
                  <a:lnTo>
                    <a:pt x="56321" y="5589"/>
                  </a:lnTo>
                  <a:lnTo>
                    <a:pt x="87636" y="25832"/>
                  </a:lnTo>
                  <a:lnTo>
                    <a:pt x="113552" y="48468"/>
                  </a:lnTo>
                  <a:lnTo>
                    <a:pt x="142099" y="99954"/>
                  </a:lnTo>
                  <a:lnTo>
                    <a:pt x="160217" y="158824"/>
                  </a:lnTo>
                  <a:lnTo>
                    <a:pt x="165213" y="221364"/>
                  </a:lnTo>
                  <a:lnTo>
                    <a:pt x="156164" y="284348"/>
                  </a:lnTo>
                  <a:lnTo>
                    <a:pt x="141785" y="338105"/>
                  </a:lnTo>
                  <a:lnTo>
                    <a:pt x="132696" y="363178"/>
                  </a:lnTo>
                  <a:lnTo>
                    <a:pt x="113255" y="390448"/>
                  </a:lnTo>
                  <a:lnTo>
                    <a:pt x="85787" y="412176"/>
                  </a:lnTo>
                  <a:lnTo>
                    <a:pt x="65694" y="422225"/>
                  </a:lnTo>
                  <a:lnTo>
                    <a:pt x="56592" y="423033"/>
                  </a:lnTo>
                  <a:lnTo>
                    <a:pt x="40240" y="417691"/>
                  </a:lnTo>
                  <a:lnTo>
                    <a:pt x="17880" y="395941"/>
                  </a:lnTo>
                  <a:lnTo>
                    <a:pt x="2026" y="361681"/>
                  </a:lnTo>
                  <a:lnTo>
                    <a:pt x="0" y="335442"/>
                  </a:lnTo>
                  <a:lnTo>
                    <a:pt x="4169" y="309352"/>
                  </a:lnTo>
                  <a:lnTo>
                    <a:pt x="13821" y="286058"/>
                  </a:lnTo>
                  <a:lnTo>
                    <a:pt x="32149" y="270246"/>
                  </a:lnTo>
                  <a:lnTo>
                    <a:pt x="43587" y="264392"/>
                  </a:lnTo>
                  <a:lnTo>
                    <a:pt x="54723" y="262829"/>
                  </a:lnTo>
                  <a:lnTo>
                    <a:pt x="76453" y="267331"/>
                  </a:lnTo>
                  <a:lnTo>
                    <a:pt x="94690" y="283370"/>
                  </a:lnTo>
                  <a:lnTo>
                    <a:pt x="125462" y="337384"/>
                  </a:lnTo>
                  <a:lnTo>
                    <a:pt x="146986" y="387224"/>
                  </a:lnTo>
                  <a:lnTo>
                    <a:pt x="167680" y="438553"/>
                  </a:lnTo>
                  <a:lnTo>
                    <a:pt x="171749" y="442196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706031" y="2171065"/>
              <a:ext cx="186307" cy="166262"/>
            </a:xfrm>
            <a:custGeom>
              <a:avLst/>
              <a:gdLst/>
              <a:ahLst/>
              <a:cxnLst/>
              <a:rect l="0" t="0" r="0" b="0"/>
              <a:pathLst>
                <a:path w="186307" h="166262">
                  <a:moveTo>
                    <a:pt x="0" y="8334"/>
                  </a:moveTo>
                  <a:lnTo>
                    <a:pt x="37478" y="0"/>
                  </a:lnTo>
                  <a:lnTo>
                    <a:pt x="72325" y="1575"/>
                  </a:lnTo>
                  <a:lnTo>
                    <a:pt x="115542" y="12588"/>
                  </a:lnTo>
                  <a:lnTo>
                    <a:pt x="121482" y="18189"/>
                  </a:lnTo>
                  <a:lnTo>
                    <a:pt x="124272" y="25432"/>
                  </a:lnTo>
                  <a:lnTo>
                    <a:pt x="124961" y="33771"/>
                  </a:lnTo>
                  <a:lnTo>
                    <a:pt x="121912" y="40499"/>
                  </a:lnTo>
                  <a:lnTo>
                    <a:pt x="109165" y="51095"/>
                  </a:lnTo>
                  <a:lnTo>
                    <a:pt x="109042" y="54389"/>
                  </a:lnTo>
                  <a:lnTo>
                    <a:pt x="113638" y="56585"/>
                  </a:lnTo>
                  <a:lnTo>
                    <a:pt x="165093" y="69973"/>
                  </a:lnTo>
                  <a:lnTo>
                    <a:pt x="182949" y="80962"/>
                  </a:lnTo>
                  <a:lnTo>
                    <a:pt x="186306" y="88338"/>
                  </a:lnTo>
                  <a:lnTo>
                    <a:pt x="186205" y="96765"/>
                  </a:lnTo>
                  <a:lnTo>
                    <a:pt x="179854" y="114317"/>
                  </a:lnTo>
                  <a:lnTo>
                    <a:pt x="169232" y="129917"/>
                  </a:lnTo>
                  <a:lnTo>
                    <a:pt x="150473" y="141529"/>
                  </a:lnTo>
                  <a:lnTo>
                    <a:pt x="95161" y="161098"/>
                  </a:lnTo>
                  <a:lnTo>
                    <a:pt x="52642" y="166261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537575" y="2422279"/>
              <a:ext cx="452726" cy="30861"/>
            </a:xfrm>
            <a:custGeom>
              <a:avLst/>
              <a:gdLst/>
              <a:ahLst/>
              <a:cxnLst/>
              <a:rect l="0" t="0" r="0" b="0"/>
              <a:pathLst>
                <a:path w="452726" h="30861">
                  <a:moveTo>
                    <a:pt x="0" y="30860"/>
                  </a:moveTo>
                  <a:lnTo>
                    <a:pt x="57264" y="19408"/>
                  </a:lnTo>
                  <a:lnTo>
                    <a:pt x="112893" y="12649"/>
                  </a:lnTo>
                  <a:lnTo>
                    <a:pt x="168761" y="7527"/>
                  </a:lnTo>
                  <a:lnTo>
                    <a:pt x="216899" y="1720"/>
                  </a:lnTo>
                  <a:lnTo>
                    <a:pt x="269377" y="0"/>
                  </a:lnTo>
                  <a:lnTo>
                    <a:pt x="317681" y="2609"/>
                  </a:lnTo>
                  <a:lnTo>
                    <a:pt x="369038" y="7672"/>
                  </a:lnTo>
                  <a:lnTo>
                    <a:pt x="427616" y="14972"/>
                  </a:lnTo>
                  <a:lnTo>
                    <a:pt x="452725" y="20332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653388" y="2526839"/>
              <a:ext cx="10530" cy="200042"/>
            </a:xfrm>
            <a:custGeom>
              <a:avLst/>
              <a:gdLst/>
              <a:ahLst/>
              <a:cxnLst/>
              <a:rect l="0" t="0" r="0" b="0"/>
              <a:pathLst>
                <a:path w="10530" h="200042">
                  <a:moveTo>
                    <a:pt x="0" y="0"/>
                  </a:moveTo>
                  <a:lnTo>
                    <a:pt x="5589" y="58617"/>
                  </a:lnTo>
                  <a:lnTo>
                    <a:pt x="9553" y="112791"/>
                  </a:lnTo>
                  <a:lnTo>
                    <a:pt x="10336" y="168552"/>
                  </a:lnTo>
                  <a:lnTo>
                    <a:pt x="10529" y="200041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758673" y="2537367"/>
              <a:ext cx="140150" cy="240306"/>
            </a:xfrm>
            <a:custGeom>
              <a:avLst/>
              <a:gdLst/>
              <a:ahLst/>
              <a:cxnLst/>
              <a:rect l="0" t="0" r="0" b="0"/>
              <a:pathLst>
                <a:path w="140150" h="240306">
                  <a:moveTo>
                    <a:pt x="10529" y="0"/>
                  </a:moveTo>
                  <a:lnTo>
                    <a:pt x="1464" y="58617"/>
                  </a:lnTo>
                  <a:lnTo>
                    <a:pt x="3315" y="64815"/>
                  </a:lnTo>
                  <a:lnTo>
                    <a:pt x="6890" y="66607"/>
                  </a:lnTo>
                  <a:lnTo>
                    <a:pt x="40616" y="63850"/>
                  </a:lnTo>
                  <a:lnTo>
                    <a:pt x="73256" y="68962"/>
                  </a:lnTo>
                  <a:lnTo>
                    <a:pt x="91440" y="80953"/>
                  </a:lnTo>
                  <a:lnTo>
                    <a:pt x="122178" y="117247"/>
                  </a:lnTo>
                  <a:lnTo>
                    <a:pt x="138106" y="153413"/>
                  </a:lnTo>
                  <a:lnTo>
                    <a:pt x="140149" y="180098"/>
                  </a:lnTo>
                  <a:lnTo>
                    <a:pt x="135988" y="206386"/>
                  </a:lnTo>
                  <a:lnTo>
                    <a:pt x="126340" y="229768"/>
                  </a:lnTo>
                  <a:lnTo>
                    <a:pt x="118152" y="236237"/>
                  </a:lnTo>
                  <a:lnTo>
                    <a:pt x="96576" y="240305"/>
                  </a:lnTo>
                  <a:lnTo>
                    <a:pt x="74508" y="235094"/>
                  </a:lnTo>
                  <a:lnTo>
                    <a:pt x="31746" y="212685"/>
                  </a:lnTo>
                  <a:lnTo>
                    <a:pt x="0" y="178985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758673" y="2516310"/>
              <a:ext cx="178986" cy="31587"/>
            </a:xfrm>
            <a:custGeom>
              <a:avLst/>
              <a:gdLst/>
              <a:ahLst/>
              <a:cxnLst/>
              <a:rect l="0" t="0" r="0" b="0"/>
              <a:pathLst>
                <a:path w="178986" h="31587">
                  <a:moveTo>
                    <a:pt x="0" y="0"/>
                  </a:moveTo>
                  <a:lnTo>
                    <a:pt x="11179" y="11179"/>
                  </a:lnTo>
                  <a:lnTo>
                    <a:pt x="40487" y="23720"/>
                  </a:lnTo>
                  <a:lnTo>
                    <a:pt x="78807" y="29255"/>
                  </a:lnTo>
                  <a:lnTo>
                    <a:pt x="132507" y="25060"/>
                  </a:lnTo>
                  <a:lnTo>
                    <a:pt x="178985" y="31586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4" name="Freeform 33"/>
          <p:cNvSpPr/>
          <p:nvPr/>
        </p:nvSpPr>
        <p:spPr>
          <a:xfrm>
            <a:off x="4264041" y="1452932"/>
            <a:ext cx="730741" cy="308520"/>
          </a:xfrm>
          <a:custGeom>
            <a:avLst/>
            <a:gdLst/>
            <a:ahLst/>
            <a:cxnLst/>
            <a:rect l="0" t="0" r="0" b="0"/>
            <a:pathLst>
              <a:path w="730741" h="308520">
                <a:moveTo>
                  <a:pt x="0" y="136871"/>
                </a:moveTo>
                <a:lnTo>
                  <a:pt x="16767" y="131282"/>
                </a:lnTo>
                <a:lnTo>
                  <a:pt x="69516" y="134554"/>
                </a:lnTo>
                <a:lnTo>
                  <a:pt x="129328" y="136413"/>
                </a:lnTo>
                <a:lnTo>
                  <a:pt x="182989" y="136735"/>
                </a:lnTo>
                <a:lnTo>
                  <a:pt x="237103" y="136831"/>
                </a:lnTo>
                <a:lnTo>
                  <a:pt x="291720" y="131274"/>
                </a:lnTo>
                <a:lnTo>
                  <a:pt x="347049" y="128486"/>
                </a:lnTo>
                <a:lnTo>
                  <a:pt x="400747" y="133866"/>
                </a:lnTo>
                <a:lnTo>
                  <a:pt x="449673" y="135981"/>
                </a:lnTo>
                <a:lnTo>
                  <a:pt x="505243" y="136607"/>
                </a:lnTo>
                <a:lnTo>
                  <a:pt x="553554" y="136793"/>
                </a:lnTo>
                <a:lnTo>
                  <a:pt x="604394" y="136847"/>
                </a:lnTo>
                <a:lnTo>
                  <a:pt x="655332" y="136864"/>
                </a:lnTo>
                <a:lnTo>
                  <a:pt x="711938" y="139989"/>
                </a:lnTo>
                <a:lnTo>
                  <a:pt x="723800" y="142459"/>
                </a:lnTo>
                <a:lnTo>
                  <a:pt x="729368" y="146445"/>
                </a:lnTo>
                <a:lnTo>
                  <a:pt x="730740" y="151443"/>
                </a:lnTo>
                <a:lnTo>
                  <a:pt x="729316" y="157114"/>
                </a:lnTo>
                <a:lnTo>
                  <a:pt x="716132" y="176274"/>
                </a:lnTo>
                <a:lnTo>
                  <a:pt x="677043" y="217659"/>
                </a:lnTo>
                <a:lnTo>
                  <a:pt x="617461" y="256003"/>
                </a:lnTo>
                <a:lnTo>
                  <a:pt x="555598" y="292387"/>
                </a:lnTo>
                <a:lnTo>
                  <a:pt x="515420" y="308360"/>
                </a:lnTo>
                <a:lnTo>
                  <a:pt x="510900" y="308519"/>
                </a:lnTo>
                <a:lnTo>
                  <a:pt x="510226" y="306285"/>
                </a:lnTo>
                <a:lnTo>
                  <a:pt x="515716" y="297564"/>
                </a:lnTo>
                <a:lnTo>
                  <a:pt x="534300" y="279500"/>
                </a:lnTo>
                <a:lnTo>
                  <a:pt x="589015" y="245499"/>
                </a:lnTo>
                <a:lnTo>
                  <a:pt x="645282" y="210548"/>
                </a:lnTo>
                <a:lnTo>
                  <a:pt x="703254" y="175472"/>
                </a:lnTo>
                <a:lnTo>
                  <a:pt x="720439" y="161436"/>
                </a:lnTo>
                <a:lnTo>
                  <a:pt x="724788" y="153247"/>
                </a:lnTo>
                <a:lnTo>
                  <a:pt x="726500" y="134791"/>
                </a:lnTo>
                <a:lnTo>
                  <a:pt x="720242" y="118009"/>
                </a:lnTo>
                <a:lnTo>
                  <a:pt x="708493" y="102751"/>
                </a:lnTo>
                <a:lnTo>
                  <a:pt x="652113" y="59747"/>
                </a:lnTo>
                <a:lnTo>
                  <a:pt x="591878" y="18725"/>
                </a:lnTo>
                <a:lnTo>
                  <a:pt x="568539" y="0"/>
                </a:lnTo>
              </a:path>
            </a:pathLst>
          </a:custGeom>
          <a:ln w="38100" cap="flat" cmpd="sng" algn="ctr">
            <a:solidFill>
              <a:srgbClr val="7D9EC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Freeform 34"/>
          <p:cNvSpPr/>
          <p:nvPr/>
        </p:nvSpPr>
        <p:spPr>
          <a:xfrm>
            <a:off x="4169285" y="2179399"/>
            <a:ext cx="895530" cy="381031"/>
          </a:xfrm>
          <a:custGeom>
            <a:avLst/>
            <a:gdLst/>
            <a:ahLst/>
            <a:cxnLst/>
            <a:rect l="0" t="0" r="0" b="0"/>
            <a:pathLst>
              <a:path w="895530" h="381031">
                <a:moveTo>
                  <a:pt x="0" y="221098"/>
                </a:moveTo>
                <a:lnTo>
                  <a:pt x="58617" y="215509"/>
                </a:lnTo>
                <a:lnTo>
                  <a:pt x="113960" y="210375"/>
                </a:lnTo>
                <a:lnTo>
                  <a:pt x="162967" y="202453"/>
                </a:lnTo>
                <a:lnTo>
                  <a:pt x="215702" y="193867"/>
                </a:lnTo>
                <a:lnTo>
                  <a:pt x="272922" y="190803"/>
                </a:lnTo>
                <a:lnTo>
                  <a:pt x="332244" y="186648"/>
                </a:lnTo>
                <a:lnTo>
                  <a:pt x="383693" y="180498"/>
                </a:lnTo>
                <a:lnTo>
                  <a:pt x="441760" y="179432"/>
                </a:lnTo>
                <a:lnTo>
                  <a:pt x="487236" y="179183"/>
                </a:lnTo>
                <a:lnTo>
                  <a:pt x="534744" y="179073"/>
                </a:lnTo>
                <a:lnTo>
                  <a:pt x="583154" y="179023"/>
                </a:lnTo>
                <a:lnTo>
                  <a:pt x="634090" y="184585"/>
                </a:lnTo>
                <a:lnTo>
                  <a:pt x="693766" y="188053"/>
                </a:lnTo>
                <a:lnTo>
                  <a:pt x="752132" y="189080"/>
                </a:lnTo>
                <a:lnTo>
                  <a:pt x="806470" y="189384"/>
                </a:lnTo>
                <a:lnTo>
                  <a:pt x="860422" y="195553"/>
                </a:lnTo>
                <a:lnTo>
                  <a:pt x="883098" y="192977"/>
                </a:lnTo>
                <a:lnTo>
                  <a:pt x="888209" y="195332"/>
                </a:lnTo>
                <a:lnTo>
                  <a:pt x="889277" y="200411"/>
                </a:lnTo>
                <a:lnTo>
                  <a:pt x="887649" y="207307"/>
                </a:lnTo>
                <a:lnTo>
                  <a:pt x="876482" y="221208"/>
                </a:lnTo>
                <a:lnTo>
                  <a:pt x="817408" y="274675"/>
                </a:lnTo>
                <a:lnTo>
                  <a:pt x="764317" y="316039"/>
                </a:lnTo>
                <a:lnTo>
                  <a:pt x="709940" y="349599"/>
                </a:lnTo>
                <a:lnTo>
                  <a:pt x="653363" y="380277"/>
                </a:lnTo>
                <a:lnTo>
                  <a:pt x="648485" y="381030"/>
                </a:lnTo>
                <a:lnTo>
                  <a:pt x="647572" y="379192"/>
                </a:lnTo>
                <a:lnTo>
                  <a:pt x="652798" y="370911"/>
                </a:lnTo>
                <a:lnTo>
                  <a:pt x="671233" y="353094"/>
                </a:lnTo>
                <a:lnTo>
                  <a:pt x="731717" y="312225"/>
                </a:lnTo>
                <a:lnTo>
                  <a:pt x="788941" y="281126"/>
                </a:lnTo>
                <a:lnTo>
                  <a:pt x="851330" y="239618"/>
                </a:lnTo>
                <a:lnTo>
                  <a:pt x="881616" y="216707"/>
                </a:lnTo>
                <a:lnTo>
                  <a:pt x="894078" y="198089"/>
                </a:lnTo>
                <a:lnTo>
                  <a:pt x="895529" y="188211"/>
                </a:lnTo>
                <a:lnTo>
                  <a:pt x="890902" y="167877"/>
                </a:lnTo>
                <a:lnTo>
                  <a:pt x="875144" y="136699"/>
                </a:lnTo>
                <a:lnTo>
                  <a:pt x="840453" y="103128"/>
                </a:lnTo>
                <a:lnTo>
                  <a:pt x="780118" y="59780"/>
                </a:lnTo>
                <a:lnTo>
                  <a:pt x="726730" y="13655"/>
                </a:lnTo>
                <a:lnTo>
                  <a:pt x="705409" y="0"/>
                </a:lnTo>
              </a:path>
            </a:pathLst>
          </a:custGeom>
          <a:ln w="38100" cap="flat" cmpd="sng" algn="ctr">
            <a:solidFill>
              <a:srgbClr val="7D9EC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9" name="Group 38"/>
          <p:cNvGrpSpPr/>
          <p:nvPr/>
        </p:nvGrpSpPr>
        <p:grpSpPr>
          <a:xfrm>
            <a:off x="5443233" y="1284476"/>
            <a:ext cx="242157" cy="442198"/>
            <a:chOff x="5443233" y="1284476"/>
            <a:chExt cx="242157" cy="442198"/>
          </a:xfrm>
        </p:grpSpPr>
        <p:sp>
          <p:nvSpPr>
            <p:cNvPr id="36" name="Freeform 35"/>
            <p:cNvSpPr/>
            <p:nvPr/>
          </p:nvSpPr>
          <p:spPr>
            <a:xfrm>
              <a:off x="5443233" y="1284476"/>
              <a:ext cx="21058" cy="442198"/>
            </a:xfrm>
            <a:custGeom>
              <a:avLst/>
              <a:gdLst/>
              <a:ahLst/>
              <a:cxnLst/>
              <a:rect l="0" t="0" r="0" b="0"/>
              <a:pathLst>
                <a:path w="21058" h="442198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5589" y="166681"/>
                  </a:lnTo>
                  <a:lnTo>
                    <a:pt x="9065" y="223692"/>
                  </a:lnTo>
                  <a:lnTo>
                    <a:pt x="10095" y="285038"/>
                  </a:lnTo>
                  <a:lnTo>
                    <a:pt x="10400" y="342079"/>
                  </a:lnTo>
                  <a:lnTo>
                    <a:pt x="17739" y="396945"/>
                  </a:lnTo>
                  <a:lnTo>
                    <a:pt x="21057" y="442197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538551" y="1284476"/>
              <a:ext cx="146839" cy="180004"/>
            </a:xfrm>
            <a:custGeom>
              <a:avLst/>
              <a:gdLst/>
              <a:ahLst/>
              <a:cxnLst/>
              <a:rect l="0" t="0" r="0" b="0"/>
              <a:pathLst>
                <a:path w="146839" h="180004">
                  <a:moveTo>
                    <a:pt x="20495" y="0"/>
                  </a:moveTo>
                  <a:lnTo>
                    <a:pt x="9042" y="54145"/>
                  </a:lnTo>
                  <a:lnTo>
                    <a:pt x="1336" y="109091"/>
                  </a:lnTo>
                  <a:lnTo>
                    <a:pt x="0" y="150997"/>
                  </a:lnTo>
                  <a:lnTo>
                    <a:pt x="3323" y="161496"/>
                  </a:lnTo>
                  <a:lnTo>
                    <a:pt x="9047" y="169665"/>
                  </a:lnTo>
                  <a:lnTo>
                    <a:pt x="16373" y="176281"/>
                  </a:lnTo>
                  <a:lnTo>
                    <a:pt x="24766" y="179522"/>
                  </a:lnTo>
                  <a:lnTo>
                    <a:pt x="43450" y="180003"/>
                  </a:lnTo>
                  <a:lnTo>
                    <a:pt x="104890" y="164420"/>
                  </a:lnTo>
                  <a:lnTo>
                    <a:pt x="146838" y="147399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653803" y="1284476"/>
              <a:ext cx="21058" cy="431670"/>
            </a:xfrm>
            <a:custGeom>
              <a:avLst/>
              <a:gdLst/>
              <a:ahLst/>
              <a:cxnLst/>
              <a:rect l="0" t="0" r="0" b="0"/>
              <a:pathLst>
                <a:path w="21058" h="431670">
                  <a:moveTo>
                    <a:pt x="21057" y="0"/>
                  </a:moveTo>
                  <a:lnTo>
                    <a:pt x="17937" y="54145"/>
                  </a:lnTo>
                  <a:lnTo>
                    <a:pt x="12723" y="101441"/>
                  </a:lnTo>
                  <a:lnTo>
                    <a:pt x="11179" y="159908"/>
                  </a:lnTo>
                  <a:lnTo>
                    <a:pt x="10721" y="221685"/>
                  </a:lnTo>
                  <a:lnTo>
                    <a:pt x="7466" y="284444"/>
                  </a:lnTo>
                  <a:lnTo>
                    <a:pt x="2212" y="341253"/>
                  </a:lnTo>
                  <a:lnTo>
                    <a:pt x="437" y="402370"/>
                  </a:lnTo>
                  <a:lnTo>
                    <a:pt x="0" y="431669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5790673" y="1229222"/>
            <a:ext cx="452727" cy="579005"/>
            <a:chOff x="5790673" y="1229222"/>
            <a:chExt cx="452727" cy="579005"/>
          </a:xfrm>
        </p:grpSpPr>
        <p:sp>
          <p:nvSpPr>
            <p:cNvPr id="40" name="Freeform 39"/>
            <p:cNvSpPr/>
            <p:nvPr/>
          </p:nvSpPr>
          <p:spPr>
            <a:xfrm>
              <a:off x="5790673" y="1229222"/>
              <a:ext cx="210571" cy="244768"/>
            </a:xfrm>
            <a:custGeom>
              <a:avLst/>
              <a:gdLst/>
              <a:ahLst/>
              <a:cxnLst/>
              <a:rect l="0" t="0" r="0" b="0"/>
              <a:pathLst>
                <a:path w="210571" h="244768">
                  <a:moveTo>
                    <a:pt x="0" y="44726"/>
                  </a:moveTo>
                  <a:lnTo>
                    <a:pt x="5590" y="22369"/>
                  </a:lnTo>
                  <a:lnTo>
                    <a:pt x="10746" y="14613"/>
                  </a:lnTo>
                  <a:lnTo>
                    <a:pt x="25833" y="2877"/>
                  </a:lnTo>
                  <a:lnTo>
                    <a:pt x="44237" y="0"/>
                  </a:lnTo>
                  <a:lnTo>
                    <a:pt x="64114" y="3791"/>
                  </a:lnTo>
                  <a:lnTo>
                    <a:pt x="93867" y="19079"/>
                  </a:lnTo>
                  <a:lnTo>
                    <a:pt x="110349" y="31767"/>
                  </a:lnTo>
                  <a:lnTo>
                    <a:pt x="145182" y="87551"/>
                  </a:lnTo>
                  <a:lnTo>
                    <a:pt x="159740" y="118636"/>
                  </a:lnTo>
                  <a:lnTo>
                    <a:pt x="165874" y="161252"/>
                  </a:lnTo>
                  <a:lnTo>
                    <a:pt x="162102" y="199745"/>
                  </a:lnTo>
                  <a:lnTo>
                    <a:pt x="153544" y="219298"/>
                  </a:lnTo>
                  <a:lnTo>
                    <a:pt x="147986" y="227788"/>
                  </a:lnTo>
                  <a:lnTo>
                    <a:pt x="140771" y="232278"/>
                  </a:lnTo>
                  <a:lnTo>
                    <a:pt x="123397" y="234147"/>
                  </a:lnTo>
                  <a:lnTo>
                    <a:pt x="107096" y="227959"/>
                  </a:lnTo>
                  <a:lnTo>
                    <a:pt x="77567" y="204922"/>
                  </a:lnTo>
                  <a:lnTo>
                    <a:pt x="61847" y="179149"/>
                  </a:lnTo>
                  <a:lnTo>
                    <a:pt x="61119" y="170606"/>
                  </a:lnTo>
                  <a:lnTo>
                    <a:pt x="66548" y="154875"/>
                  </a:lnTo>
                  <a:lnTo>
                    <a:pt x="79880" y="143204"/>
                  </a:lnTo>
                  <a:lnTo>
                    <a:pt x="88348" y="138454"/>
                  </a:lnTo>
                  <a:lnTo>
                    <a:pt x="96334" y="137627"/>
                  </a:lnTo>
                  <a:lnTo>
                    <a:pt x="111446" y="142947"/>
                  </a:lnTo>
                  <a:lnTo>
                    <a:pt x="168422" y="192397"/>
                  </a:lnTo>
                  <a:lnTo>
                    <a:pt x="210570" y="244767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064414" y="1252891"/>
              <a:ext cx="1" cy="231628"/>
            </a:xfrm>
            <a:custGeom>
              <a:avLst/>
              <a:gdLst/>
              <a:ahLst/>
              <a:cxnLst/>
              <a:rect l="0" t="0" r="0" b="0"/>
              <a:pathLst>
                <a:path w="1" h="231628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0" y="159756"/>
                  </a:lnTo>
                  <a:lnTo>
                    <a:pt x="0" y="218927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801202" y="1516179"/>
              <a:ext cx="442198" cy="20982"/>
            </a:xfrm>
            <a:custGeom>
              <a:avLst/>
              <a:gdLst/>
              <a:ahLst/>
              <a:cxnLst/>
              <a:rect l="0" t="0" r="0" b="0"/>
              <a:pathLst>
                <a:path w="442198" h="20982">
                  <a:moveTo>
                    <a:pt x="0" y="20981"/>
                  </a:moveTo>
                  <a:lnTo>
                    <a:pt x="11178" y="9803"/>
                  </a:lnTo>
                  <a:lnTo>
                    <a:pt x="32264" y="4315"/>
                  </a:lnTo>
                  <a:lnTo>
                    <a:pt x="87872" y="791"/>
                  </a:lnTo>
                  <a:lnTo>
                    <a:pt x="135480" y="181"/>
                  </a:lnTo>
                  <a:lnTo>
                    <a:pt x="186631" y="0"/>
                  </a:lnTo>
                  <a:lnTo>
                    <a:pt x="243016" y="7175"/>
                  </a:lnTo>
                  <a:lnTo>
                    <a:pt x="297002" y="9482"/>
                  </a:lnTo>
                  <a:lnTo>
                    <a:pt x="349393" y="10165"/>
                  </a:lnTo>
                  <a:lnTo>
                    <a:pt x="406491" y="10396"/>
                  </a:lnTo>
                  <a:lnTo>
                    <a:pt x="442197" y="10453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832787" y="1621388"/>
              <a:ext cx="239707" cy="186839"/>
            </a:xfrm>
            <a:custGeom>
              <a:avLst/>
              <a:gdLst/>
              <a:ahLst/>
              <a:cxnLst/>
              <a:rect l="0" t="0" r="0" b="0"/>
              <a:pathLst>
                <a:path w="239707" h="186839">
                  <a:moveTo>
                    <a:pt x="73700" y="0"/>
                  </a:moveTo>
                  <a:lnTo>
                    <a:pt x="135792" y="14654"/>
                  </a:lnTo>
                  <a:lnTo>
                    <a:pt x="162547" y="30338"/>
                  </a:lnTo>
                  <a:lnTo>
                    <a:pt x="165687" y="36603"/>
                  </a:lnTo>
                  <a:lnTo>
                    <a:pt x="165440" y="43120"/>
                  </a:lnTo>
                  <a:lnTo>
                    <a:pt x="162936" y="49803"/>
                  </a:lnTo>
                  <a:lnTo>
                    <a:pt x="150795" y="60350"/>
                  </a:lnTo>
                  <a:lnTo>
                    <a:pt x="142644" y="64800"/>
                  </a:lnTo>
                  <a:lnTo>
                    <a:pt x="141890" y="68936"/>
                  </a:lnTo>
                  <a:lnTo>
                    <a:pt x="146065" y="72864"/>
                  </a:lnTo>
                  <a:lnTo>
                    <a:pt x="200849" y="94683"/>
                  </a:lnTo>
                  <a:lnTo>
                    <a:pt x="220288" y="102913"/>
                  </a:lnTo>
                  <a:lnTo>
                    <a:pt x="236726" y="114369"/>
                  </a:lnTo>
                  <a:lnTo>
                    <a:pt x="239706" y="120700"/>
                  </a:lnTo>
                  <a:lnTo>
                    <a:pt x="239352" y="127260"/>
                  </a:lnTo>
                  <a:lnTo>
                    <a:pt x="236777" y="133973"/>
                  </a:lnTo>
                  <a:lnTo>
                    <a:pt x="216386" y="154599"/>
                  </a:lnTo>
                  <a:lnTo>
                    <a:pt x="188117" y="169940"/>
                  </a:lnTo>
                  <a:lnTo>
                    <a:pt x="130312" y="184434"/>
                  </a:lnTo>
                  <a:lnTo>
                    <a:pt x="80985" y="186838"/>
                  </a:lnTo>
                  <a:lnTo>
                    <a:pt x="28042" y="177763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6110913" y="1610311"/>
              <a:ext cx="105287" cy="150618"/>
            </a:xfrm>
            <a:custGeom>
              <a:avLst/>
              <a:gdLst/>
              <a:ahLst/>
              <a:cxnLst/>
              <a:rect l="0" t="0" r="0" b="0"/>
              <a:pathLst>
                <a:path w="105287" h="150618">
                  <a:moveTo>
                    <a:pt x="100900" y="21606"/>
                  </a:moveTo>
                  <a:lnTo>
                    <a:pt x="89722" y="4838"/>
                  </a:lnTo>
                  <a:lnTo>
                    <a:pt x="81750" y="1069"/>
                  </a:lnTo>
                  <a:lnTo>
                    <a:pt x="60414" y="0"/>
                  </a:lnTo>
                  <a:lnTo>
                    <a:pt x="50512" y="3692"/>
                  </a:lnTo>
                  <a:lnTo>
                    <a:pt x="33272" y="17154"/>
                  </a:lnTo>
                  <a:lnTo>
                    <a:pt x="10412" y="50052"/>
                  </a:lnTo>
                  <a:lnTo>
                    <a:pt x="0" y="95025"/>
                  </a:lnTo>
                  <a:lnTo>
                    <a:pt x="3803" y="118967"/>
                  </a:lnTo>
                  <a:lnTo>
                    <a:pt x="8093" y="128627"/>
                  </a:lnTo>
                  <a:lnTo>
                    <a:pt x="22218" y="142480"/>
                  </a:lnTo>
                  <a:lnTo>
                    <a:pt x="30898" y="147812"/>
                  </a:lnTo>
                  <a:lnTo>
                    <a:pt x="49901" y="150617"/>
                  </a:lnTo>
                  <a:lnTo>
                    <a:pt x="59882" y="149727"/>
                  </a:lnTo>
                  <a:lnTo>
                    <a:pt x="80330" y="139380"/>
                  </a:lnTo>
                  <a:lnTo>
                    <a:pt x="90696" y="131707"/>
                  </a:lnTo>
                  <a:lnTo>
                    <a:pt x="97607" y="121913"/>
                  </a:lnTo>
                  <a:lnTo>
                    <a:pt x="105286" y="98552"/>
                  </a:lnTo>
                  <a:lnTo>
                    <a:pt x="104019" y="64682"/>
                  </a:lnTo>
                  <a:lnTo>
                    <a:pt x="96048" y="46210"/>
                  </a:lnTo>
                  <a:lnTo>
                    <a:pt x="84705" y="31371"/>
                  </a:lnTo>
                  <a:lnTo>
                    <a:pt x="58786" y="11077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5401119" y="2137285"/>
            <a:ext cx="284271" cy="410612"/>
            <a:chOff x="5401119" y="2137285"/>
            <a:chExt cx="284271" cy="410612"/>
          </a:xfrm>
        </p:grpSpPr>
        <p:sp>
          <p:nvSpPr>
            <p:cNvPr id="46" name="Freeform 45"/>
            <p:cNvSpPr/>
            <p:nvPr/>
          </p:nvSpPr>
          <p:spPr>
            <a:xfrm>
              <a:off x="5401119" y="2137285"/>
              <a:ext cx="9879" cy="410612"/>
            </a:xfrm>
            <a:custGeom>
              <a:avLst/>
              <a:gdLst/>
              <a:ahLst/>
              <a:cxnLst/>
              <a:rect l="0" t="0" r="0" b="0"/>
              <a:pathLst>
                <a:path w="9879" h="410612">
                  <a:moveTo>
                    <a:pt x="0" y="0"/>
                  </a:moveTo>
                  <a:lnTo>
                    <a:pt x="3120" y="60383"/>
                  </a:lnTo>
                  <a:lnTo>
                    <a:pt x="8333" y="121226"/>
                  </a:lnTo>
                  <a:lnTo>
                    <a:pt x="9878" y="181758"/>
                  </a:lnTo>
                  <a:lnTo>
                    <a:pt x="7216" y="238687"/>
                  </a:lnTo>
                  <a:lnTo>
                    <a:pt x="3207" y="282728"/>
                  </a:lnTo>
                  <a:lnTo>
                    <a:pt x="950" y="344644"/>
                  </a:lnTo>
                  <a:lnTo>
                    <a:pt x="188" y="396194"/>
                  </a:lnTo>
                  <a:lnTo>
                    <a:pt x="0" y="410611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502047" y="2146210"/>
              <a:ext cx="183343" cy="401687"/>
            </a:xfrm>
            <a:custGeom>
              <a:avLst/>
              <a:gdLst/>
              <a:ahLst/>
              <a:cxnLst/>
              <a:rect l="0" t="0" r="0" b="0"/>
              <a:pathLst>
                <a:path w="183343" h="401687">
                  <a:moveTo>
                    <a:pt x="25414" y="12132"/>
                  </a:moveTo>
                  <a:lnTo>
                    <a:pt x="36592" y="953"/>
                  </a:lnTo>
                  <a:lnTo>
                    <a:pt x="42225" y="0"/>
                  </a:lnTo>
                  <a:lnTo>
                    <a:pt x="48320" y="1704"/>
                  </a:lnTo>
                  <a:lnTo>
                    <a:pt x="74912" y="21250"/>
                  </a:lnTo>
                  <a:lnTo>
                    <a:pt x="118023" y="77428"/>
                  </a:lnTo>
                  <a:lnTo>
                    <a:pt x="132084" y="106663"/>
                  </a:lnTo>
                  <a:lnTo>
                    <a:pt x="144237" y="162583"/>
                  </a:lnTo>
                  <a:lnTo>
                    <a:pt x="140300" y="222436"/>
                  </a:lnTo>
                  <a:lnTo>
                    <a:pt x="126004" y="275395"/>
                  </a:lnTo>
                  <a:lnTo>
                    <a:pt x="112670" y="313184"/>
                  </a:lnTo>
                  <a:lnTo>
                    <a:pt x="93252" y="339718"/>
                  </a:lnTo>
                  <a:lnTo>
                    <a:pt x="45699" y="376816"/>
                  </a:lnTo>
                  <a:lnTo>
                    <a:pt x="35428" y="379257"/>
                  </a:lnTo>
                  <a:lnTo>
                    <a:pt x="14656" y="375730"/>
                  </a:lnTo>
                  <a:lnTo>
                    <a:pt x="7714" y="368004"/>
                  </a:lnTo>
                  <a:lnTo>
                    <a:pt x="0" y="343822"/>
                  </a:lnTo>
                  <a:lnTo>
                    <a:pt x="1246" y="302913"/>
                  </a:lnTo>
                  <a:lnTo>
                    <a:pt x="9213" y="281358"/>
                  </a:lnTo>
                  <a:lnTo>
                    <a:pt x="33392" y="248456"/>
                  </a:lnTo>
                  <a:lnTo>
                    <a:pt x="53136" y="239997"/>
                  </a:lnTo>
                  <a:lnTo>
                    <a:pt x="76340" y="237407"/>
                  </a:lnTo>
                  <a:lnTo>
                    <a:pt x="98350" y="240156"/>
                  </a:lnTo>
                  <a:lnTo>
                    <a:pt x="116712" y="251516"/>
                  </a:lnTo>
                  <a:lnTo>
                    <a:pt x="140202" y="280762"/>
                  </a:lnTo>
                  <a:lnTo>
                    <a:pt x="158861" y="322183"/>
                  </a:lnTo>
                  <a:lnTo>
                    <a:pt x="170057" y="382992"/>
                  </a:lnTo>
                  <a:lnTo>
                    <a:pt x="172145" y="391563"/>
                  </a:lnTo>
                  <a:lnTo>
                    <a:pt x="174708" y="396107"/>
                  </a:lnTo>
                  <a:lnTo>
                    <a:pt x="183342" y="401686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5183380" y="1800373"/>
            <a:ext cx="1375874" cy="947562"/>
            <a:chOff x="5183380" y="1800373"/>
            <a:chExt cx="1375874" cy="947562"/>
          </a:xfrm>
        </p:grpSpPr>
        <p:sp>
          <p:nvSpPr>
            <p:cNvPr id="49" name="Freeform 48"/>
            <p:cNvSpPr/>
            <p:nvPr/>
          </p:nvSpPr>
          <p:spPr>
            <a:xfrm>
              <a:off x="5912503" y="2000414"/>
              <a:ext cx="109913" cy="202354"/>
            </a:xfrm>
            <a:custGeom>
              <a:avLst/>
              <a:gdLst/>
              <a:ahLst/>
              <a:cxnLst/>
              <a:rect l="0" t="0" r="0" b="0"/>
              <a:pathLst>
                <a:path w="109913" h="202354">
                  <a:moveTo>
                    <a:pt x="36098" y="0"/>
                  </a:moveTo>
                  <a:lnTo>
                    <a:pt x="12379" y="58617"/>
                  </a:lnTo>
                  <a:lnTo>
                    <a:pt x="0" y="118857"/>
                  </a:lnTo>
                  <a:lnTo>
                    <a:pt x="1727" y="144072"/>
                  </a:lnTo>
                  <a:lnTo>
                    <a:pt x="14865" y="177999"/>
                  </a:lnTo>
                  <a:lnTo>
                    <a:pt x="33290" y="193364"/>
                  </a:lnTo>
                  <a:lnTo>
                    <a:pt x="44755" y="199099"/>
                  </a:lnTo>
                  <a:lnTo>
                    <a:pt x="66852" y="202353"/>
                  </a:lnTo>
                  <a:lnTo>
                    <a:pt x="77658" y="201582"/>
                  </a:lnTo>
                  <a:lnTo>
                    <a:pt x="95903" y="191368"/>
                  </a:lnTo>
                  <a:lnTo>
                    <a:pt x="104044" y="183730"/>
                  </a:lnTo>
                  <a:lnTo>
                    <a:pt x="108301" y="175129"/>
                  </a:lnTo>
                  <a:lnTo>
                    <a:pt x="109912" y="156214"/>
                  </a:lnTo>
                  <a:lnTo>
                    <a:pt x="104025" y="149766"/>
                  </a:lnTo>
                  <a:lnTo>
                    <a:pt x="81885" y="142602"/>
                  </a:lnTo>
                  <a:lnTo>
                    <a:pt x="71302" y="143031"/>
                  </a:lnTo>
                  <a:lnTo>
                    <a:pt x="53304" y="149747"/>
                  </a:lnTo>
                  <a:lnTo>
                    <a:pt x="40625" y="163651"/>
                  </a:lnTo>
                  <a:lnTo>
                    <a:pt x="30030" y="184970"/>
                  </a:lnTo>
                  <a:lnTo>
                    <a:pt x="25569" y="200041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811730" y="2284683"/>
              <a:ext cx="357970" cy="42116"/>
            </a:xfrm>
            <a:custGeom>
              <a:avLst/>
              <a:gdLst/>
              <a:ahLst/>
              <a:cxnLst/>
              <a:rect l="0" t="0" r="0" b="0"/>
              <a:pathLst>
                <a:path w="357970" h="42116">
                  <a:moveTo>
                    <a:pt x="0" y="42115"/>
                  </a:moveTo>
                  <a:lnTo>
                    <a:pt x="48931" y="30662"/>
                  </a:lnTo>
                  <a:lnTo>
                    <a:pt x="102472" y="17366"/>
                  </a:lnTo>
                  <a:lnTo>
                    <a:pt x="164824" y="11879"/>
                  </a:lnTo>
                  <a:lnTo>
                    <a:pt x="221973" y="10929"/>
                  </a:lnTo>
                  <a:lnTo>
                    <a:pt x="275300" y="10648"/>
                  </a:lnTo>
                  <a:lnTo>
                    <a:pt x="329595" y="7433"/>
                  </a:lnTo>
                  <a:lnTo>
                    <a:pt x="357969" y="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895958" y="2389969"/>
              <a:ext cx="189190" cy="221099"/>
            </a:xfrm>
            <a:custGeom>
              <a:avLst/>
              <a:gdLst/>
              <a:ahLst/>
              <a:cxnLst/>
              <a:rect l="0" t="0" r="0" b="0"/>
              <a:pathLst>
                <a:path w="189190" h="221099">
                  <a:moveTo>
                    <a:pt x="0" y="0"/>
                  </a:moveTo>
                  <a:lnTo>
                    <a:pt x="62093" y="5589"/>
                  </a:lnTo>
                  <a:lnTo>
                    <a:pt x="111138" y="19128"/>
                  </a:lnTo>
                  <a:lnTo>
                    <a:pt x="129723" y="30338"/>
                  </a:lnTo>
                  <a:lnTo>
                    <a:pt x="133276" y="37772"/>
                  </a:lnTo>
                  <a:lnTo>
                    <a:pt x="133304" y="46239"/>
                  </a:lnTo>
                  <a:lnTo>
                    <a:pt x="127096" y="63834"/>
                  </a:lnTo>
                  <a:lnTo>
                    <a:pt x="116539" y="79453"/>
                  </a:lnTo>
                  <a:lnTo>
                    <a:pt x="94689" y="87955"/>
                  </a:lnTo>
                  <a:lnTo>
                    <a:pt x="76009" y="91733"/>
                  </a:lnTo>
                  <a:lnTo>
                    <a:pt x="77579" y="92741"/>
                  </a:lnTo>
                  <a:lnTo>
                    <a:pt x="139060" y="106032"/>
                  </a:lnTo>
                  <a:lnTo>
                    <a:pt x="163580" y="113805"/>
                  </a:lnTo>
                  <a:lnTo>
                    <a:pt x="182277" y="125059"/>
                  </a:lnTo>
                  <a:lnTo>
                    <a:pt x="187029" y="133675"/>
                  </a:lnTo>
                  <a:lnTo>
                    <a:pt x="189189" y="155727"/>
                  </a:lnTo>
                  <a:lnTo>
                    <a:pt x="184618" y="165819"/>
                  </a:lnTo>
                  <a:lnTo>
                    <a:pt x="167061" y="183272"/>
                  </a:lnTo>
                  <a:lnTo>
                    <a:pt x="110425" y="205134"/>
                  </a:lnTo>
                  <a:lnTo>
                    <a:pt x="52965" y="217598"/>
                  </a:lnTo>
                  <a:lnTo>
                    <a:pt x="10529" y="221098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142655" y="2400497"/>
              <a:ext cx="95667" cy="158943"/>
            </a:xfrm>
            <a:custGeom>
              <a:avLst/>
              <a:gdLst/>
              <a:ahLst/>
              <a:cxnLst/>
              <a:rect l="0" t="0" r="0" b="0"/>
              <a:pathLst>
                <a:path w="95667" h="158943">
                  <a:moveTo>
                    <a:pt x="48101" y="0"/>
                  </a:moveTo>
                  <a:lnTo>
                    <a:pt x="25745" y="11178"/>
                  </a:lnTo>
                  <a:lnTo>
                    <a:pt x="11649" y="32264"/>
                  </a:lnTo>
                  <a:lnTo>
                    <a:pt x="256" y="73901"/>
                  </a:lnTo>
                  <a:lnTo>
                    <a:pt x="0" y="115873"/>
                  </a:lnTo>
                  <a:lnTo>
                    <a:pt x="1996" y="129891"/>
                  </a:lnTo>
                  <a:lnTo>
                    <a:pt x="6836" y="140407"/>
                  </a:lnTo>
                  <a:lnTo>
                    <a:pt x="21573" y="155210"/>
                  </a:lnTo>
                  <a:lnTo>
                    <a:pt x="31585" y="158455"/>
                  </a:lnTo>
                  <a:lnTo>
                    <a:pt x="55189" y="158942"/>
                  </a:lnTo>
                  <a:lnTo>
                    <a:pt x="75038" y="152139"/>
                  </a:lnTo>
                  <a:lnTo>
                    <a:pt x="83606" y="147050"/>
                  </a:lnTo>
                  <a:lnTo>
                    <a:pt x="89319" y="137807"/>
                  </a:lnTo>
                  <a:lnTo>
                    <a:pt x="95666" y="111940"/>
                  </a:lnTo>
                  <a:lnTo>
                    <a:pt x="92248" y="87186"/>
                  </a:lnTo>
                  <a:lnTo>
                    <a:pt x="77170" y="56639"/>
                  </a:lnTo>
                  <a:lnTo>
                    <a:pt x="43591" y="13999"/>
                  </a:lnTo>
                  <a:lnTo>
                    <a:pt x="37573" y="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183380" y="1800373"/>
              <a:ext cx="101927" cy="204531"/>
            </a:xfrm>
            <a:custGeom>
              <a:avLst/>
              <a:gdLst/>
              <a:ahLst/>
              <a:cxnLst/>
              <a:rect l="0" t="0" r="0" b="0"/>
              <a:pathLst>
                <a:path w="101927" h="204531">
                  <a:moveTo>
                    <a:pt x="38754" y="0"/>
                  </a:moveTo>
                  <a:lnTo>
                    <a:pt x="41874" y="57264"/>
                  </a:lnTo>
                  <a:lnTo>
                    <a:pt x="53409" y="118156"/>
                  </a:lnTo>
                  <a:lnTo>
                    <a:pt x="59717" y="174074"/>
                  </a:lnTo>
                  <a:lnTo>
                    <a:pt x="64838" y="197859"/>
                  </a:lnTo>
                  <a:lnTo>
                    <a:pt x="64333" y="203266"/>
                  </a:lnTo>
                  <a:lnTo>
                    <a:pt x="61656" y="204530"/>
                  </a:lnTo>
                  <a:lnTo>
                    <a:pt x="57531" y="203034"/>
                  </a:lnTo>
                  <a:lnTo>
                    <a:pt x="0" y="150621"/>
                  </a:lnTo>
                  <a:lnTo>
                    <a:pt x="1219" y="144867"/>
                  </a:lnTo>
                  <a:lnTo>
                    <a:pt x="7882" y="139862"/>
                  </a:lnTo>
                  <a:lnTo>
                    <a:pt x="67283" y="112956"/>
                  </a:lnTo>
                  <a:lnTo>
                    <a:pt x="87372" y="100149"/>
                  </a:lnTo>
                  <a:lnTo>
                    <a:pt x="101926" y="94756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243191" y="2709119"/>
              <a:ext cx="1316063" cy="38816"/>
            </a:xfrm>
            <a:custGeom>
              <a:avLst/>
              <a:gdLst/>
              <a:ahLst/>
              <a:cxnLst/>
              <a:rect l="0" t="0" r="0" b="0"/>
              <a:pathLst>
                <a:path w="1316063" h="38816">
                  <a:moveTo>
                    <a:pt x="0" y="17761"/>
                  </a:moveTo>
                  <a:lnTo>
                    <a:pt x="37478" y="26095"/>
                  </a:lnTo>
                  <a:lnTo>
                    <a:pt x="88902" y="33445"/>
                  </a:lnTo>
                  <a:lnTo>
                    <a:pt x="135786" y="37226"/>
                  </a:lnTo>
                  <a:lnTo>
                    <a:pt x="192312" y="38347"/>
                  </a:lnTo>
                  <a:lnTo>
                    <a:pt x="235991" y="38609"/>
                  </a:lnTo>
                  <a:lnTo>
                    <a:pt x="297261" y="38756"/>
                  </a:lnTo>
                  <a:lnTo>
                    <a:pt x="359886" y="38806"/>
                  </a:lnTo>
                  <a:lnTo>
                    <a:pt x="408710" y="38815"/>
                  </a:lnTo>
                  <a:lnTo>
                    <a:pt x="460221" y="33228"/>
                  </a:lnTo>
                  <a:lnTo>
                    <a:pt x="512528" y="29753"/>
                  </a:lnTo>
                  <a:lnTo>
                    <a:pt x="565071" y="28723"/>
                  </a:lnTo>
                  <a:lnTo>
                    <a:pt x="617684" y="28418"/>
                  </a:lnTo>
                  <a:lnTo>
                    <a:pt x="675908" y="28328"/>
                  </a:lnTo>
                  <a:lnTo>
                    <a:pt x="732023" y="22712"/>
                  </a:lnTo>
                  <a:lnTo>
                    <a:pt x="791284" y="19228"/>
                  </a:lnTo>
                  <a:lnTo>
                    <a:pt x="847708" y="12607"/>
                  </a:lnTo>
                  <a:lnTo>
                    <a:pt x="901470" y="8825"/>
                  </a:lnTo>
                  <a:lnTo>
                    <a:pt x="954445" y="7705"/>
                  </a:lnTo>
                  <a:lnTo>
                    <a:pt x="1016342" y="7326"/>
                  </a:lnTo>
                  <a:lnTo>
                    <a:pt x="1073628" y="7251"/>
                  </a:lnTo>
                  <a:lnTo>
                    <a:pt x="1136825" y="0"/>
                  </a:lnTo>
                  <a:lnTo>
                    <a:pt x="1190364" y="475"/>
                  </a:lnTo>
                  <a:lnTo>
                    <a:pt x="1246000" y="5898"/>
                  </a:lnTo>
                  <a:lnTo>
                    <a:pt x="1303600" y="7057"/>
                  </a:lnTo>
                  <a:lnTo>
                    <a:pt x="1316062" y="7233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5874901" y="2853222"/>
            <a:ext cx="705411" cy="631711"/>
            <a:chOff x="5874901" y="2853222"/>
            <a:chExt cx="705411" cy="631711"/>
          </a:xfrm>
        </p:grpSpPr>
        <p:sp>
          <p:nvSpPr>
            <p:cNvPr id="56" name="Freeform 55"/>
            <p:cNvSpPr/>
            <p:nvPr/>
          </p:nvSpPr>
          <p:spPr>
            <a:xfrm>
              <a:off x="5948601" y="3181069"/>
              <a:ext cx="253574" cy="303864"/>
            </a:xfrm>
            <a:custGeom>
              <a:avLst/>
              <a:gdLst/>
              <a:ahLst/>
              <a:cxnLst/>
              <a:rect l="0" t="0" r="0" b="0"/>
              <a:pathLst>
                <a:path w="253574" h="303864">
                  <a:moveTo>
                    <a:pt x="31585" y="9065"/>
                  </a:moveTo>
                  <a:lnTo>
                    <a:pt x="90202" y="0"/>
                  </a:lnTo>
                  <a:lnTo>
                    <a:pt x="124993" y="4560"/>
                  </a:lnTo>
                  <a:lnTo>
                    <a:pt x="187140" y="31378"/>
                  </a:lnTo>
                  <a:lnTo>
                    <a:pt x="207175" y="45888"/>
                  </a:lnTo>
                  <a:lnTo>
                    <a:pt x="219980" y="64036"/>
                  </a:lnTo>
                  <a:lnTo>
                    <a:pt x="220353" y="73788"/>
                  </a:lnTo>
                  <a:lnTo>
                    <a:pt x="211409" y="93983"/>
                  </a:lnTo>
                  <a:lnTo>
                    <a:pt x="181053" y="125083"/>
                  </a:lnTo>
                  <a:lnTo>
                    <a:pt x="122808" y="157458"/>
                  </a:lnTo>
                  <a:lnTo>
                    <a:pt x="93319" y="169887"/>
                  </a:lnTo>
                  <a:lnTo>
                    <a:pt x="93798" y="170092"/>
                  </a:lnTo>
                  <a:lnTo>
                    <a:pt x="107199" y="168370"/>
                  </a:lnTo>
                  <a:lnTo>
                    <a:pt x="154205" y="167401"/>
                  </a:lnTo>
                  <a:lnTo>
                    <a:pt x="210247" y="169454"/>
                  </a:lnTo>
                  <a:lnTo>
                    <a:pt x="242402" y="178225"/>
                  </a:lnTo>
                  <a:lnTo>
                    <a:pt x="250508" y="186179"/>
                  </a:lnTo>
                  <a:lnTo>
                    <a:pt x="253573" y="196162"/>
                  </a:lnTo>
                  <a:lnTo>
                    <a:pt x="253277" y="207495"/>
                  </a:lnTo>
                  <a:lnTo>
                    <a:pt x="246708" y="226328"/>
                  </a:lnTo>
                  <a:lnTo>
                    <a:pt x="241681" y="234625"/>
                  </a:lnTo>
                  <a:lnTo>
                    <a:pt x="226737" y="246965"/>
                  </a:lnTo>
                  <a:lnTo>
                    <a:pt x="177369" y="270007"/>
                  </a:lnTo>
                  <a:lnTo>
                    <a:pt x="128333" y="284603"/>
                  </a:lnTo>
                  <a:lnTo>
                    <a:pt x="67767" y="298845"/>
                  </a:lnTo>
                  <a:lnTo>
                    <a:pt x="20102" y="302872"/>
                  </a:lnTo>
                  <a:lnTo>
                    <a:pt x="0" y="303863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245419" y="3240699"/>
              <a:ext cx="145437" cy="194368"/>
            </a:xfrm>
            <a:custGeom>
              <a:avLst/>
              <a:gdLst/>
              <a:ahLst/>
              <a:cxnLst/>
              <a:rect l="0" t="0" r="0" b="0"/>
              <a:pathLst>
                <a:path w="145437" h="194368">
                  <a:moveTo>
                    <a:pt x="145379" y="54720"/>
                  </a:moveTo>
                  <a:lnTo>
                    <a:pt x="135804" y="30674"/>
                  </a:lnTo>
                  <a:lnTo>
                    <a:pt x="125135" y="16347"/>
                  </a:lnTo>
                  <a:lnTo>
                    <a:pt x="100387" y="717"/>
                  </a:lnTo>
                  <a:lnTo>
                    <a:pt x="90817" y="0"/>
                  </a:lnTo>
                  <a:lnTo>
                    <a:pt x="70826" y="5444"/>
                  </a:lnTo>
                  <a:lnTo>
                    <a:pt x="45431" y="21662"/>
                  </a:lnTo>
                  <a:lnTo>
                    <a:pt x="23087" y="52464"/>
                  </a:lnTo>
                  <a:lnTo>
                    <a:pt x="1650" y="96816"/>
                  </a:lnTo>
                  <a:lnTo>
                    <a:pt x="0" y="126852"/>
                  </a:lnTo>
                  <a:lnTo>
                    <a:pt x="7067" y="153459"/>
                  </a:lnTo>
                  <a:lnTo>
                    <a:pt x="18006" y="173084"/>
                  </a:lnTo>
                  <a:lnTo>
                    <a:pt x="33786" y="186485"/>
                  </a:lnTo>
                  <a:lnTo>
                    <a:pt x="42908" y="191696"/>
                  </a:lnTo>
                  <a:lnTo>
                    <a:pt x="65521" y="194367"/>
                  </a:lnTo>
                  <a:lnTo>
                    <a:pt x="89999" y="190485"/>
                  </a:lnTo>
                  <a:lnTo>
                    <a:pt x="112577" y="180961"/>
                  </a:lnTo>
                  <a:lnTo>
                    <a:pt x="139429" y="156856"/>
                  </a:lnTo>
                  <a:lnTo>
                    <a:pt x="143752" y="146207"/>
                  </a:lnTo>
                  <a:lnTo>
                    <a:pt x="145436" y="121897"/>
                  </a:lnTo>
                  <a:lnTo>
                    <a:pt x="139806" y="87493"/>
                  </a:lnTo>
                  <a:lnTo>
                    <a:pt x="125140" y="60661"/>
                  </a:lnTo>
                  <a:lnTo>
                    <a:pt x="93158" y="32974"/>
                  </a:lnTo>
                  <a:lnTo>
                    <a:pt x="71679" y="23135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874901" y="3105923"/>
              <a:ext cx="705411" cy="42098"/>
            </a:xfrm>
            <a:custGeom>
              <a:avLst/>
              <a:gdLst/>
              <a:ahLst/>
              <a:cxnLst/>
              <a:rect l="0" t="0" r="0" b="0"/>
              <a:pathLst>
                <a:path w="705411" h="42098">
                  <a:moveTo>
                    <a:pt x="0" y="42097"/>
                  </a:moveTo>
                  <a:lnTo>
                    <a:pt x="62281" y="25309"/>
                  </a:lnTo>
                  <a:lnTo>
                    <a:pt x="116331" y="21883"/>
                  </a:lnTo>
                  <a:lnTo>
                    <a:pt x="172068" y="15618"/>
                  </a:lnTo>
                  <a:lnTo>
                    <a:pt x="219699" y="12025"/>
                  </a:lnTo>
                  <a:lnTo>
                    <a:pt x="270857" y="10960"/>
                  </a:lnTo>
                  <a:lnTo>
                    <a:pt x="323060" y="10645"/>
                  </a:lnTo>
                  <a:lnTo>
                    <a:pt x="378630" y="3302"/>
                  </a:lnTo>
                  <a:lnTo>
                    <a:pt x="426612" y="967"/>
                  </a:lnTo>
                  <a:lnTo>
                    <a:pt x="477874" y="275"/>
                  </a:lnTo>
                  <a:lnTo>
                    <a:pt x="528937" y="70"/>
                  </a:lnTo>
                  <a:lnTo>
                    <a:pt x="588706" y="0"/>
                  </a:lnTo>
                  <a:lnTo>
                    <a:pt x="639983" y="5576"/>
                  </a:lnTo>
                  <a:lnTo>
                    <a:pt x="693559" y="9862"/>
                  </a:lnTo>
                  <a:lnTo>
                    <a:pt x="705410" y="10512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032829" y="2853222"/>
              <a:ext cx="168457" cy="242157"/>
            </a:xfrm>
            <a:custGeom>
              <a:avLst/>
              <a:gdLst/>
              <a:ahLst/>
              <a:cxnLst/>
              <a:rect l="0" t="0" r="0" b="0"/>
              <a:pathLst>
                <a:path w="168457" h="242157">
                  <a:moveTo>
                    <a:pt x="0" y="0"/>
                  </a:moveTo>
                  <a:lnTo>
                    <a:pt x="51024" y="14573"/>
                  </a:lnTo>
                  <a:lnTo>
                    <a:pt x="62092" y="20244"/>
                  </a:lnTo>
                  <a:lnTo>
                    <a:pt x="80629" y="39023"/>
                  </a:lnTo>
                  <a:lnTo>
                    <a:pt x="106004" y="83618"/>
                  </a:lnTo>
                  <a:lnTo>
                    <a:pt x="118496" y="121222"/>
                  </a:lnTo>
                  <a:lnTo>
                    <a:pt x="118428" y="162000"/>
                  </a:lnTo>
                  <a:lnTo>
                    <a:pt x="110999" y="198129"/>
                  </a:lnTo>
                  <a:lnTo>
                    <a:pt x="95800" y="225472"/>
                  </a:lnTo>
                  <a:lnTo>
                    <a:pt x="87263" y="231033"/>
                  </a:lnTo>
                  <a:lnTo>
                    <a:pt x="65299" y="237212"/>
                  </a:lnTo>
                  <a:lnTo>
                    <a:pt x="43059" y="233720"/>
                  </a:lnTo>
                  <a:lnTo>
                    <a:pt x="32216" y="229513"/>
                  </a:lnTo>
                  <a:lnTo>
                    <a:pt x="26156" y="222029"/>
                  </a:lnTo>
                  <a:lnTo>
                    <a:pt x="22544" y="201235"/>
                  </a:lnTo>
                  <a:lnTo>
                    <a:pt x="27957" y="179515"/>
                  </a:lnTo>
                  <a:lnTo>
                    <a:pt x="32676" y="168810"/>
                  </a:lnTo>
                  <a:lnTo>
                    <a:pt x="41671" y="161673"/>
                  </a:lnTo>
                  <a:lnTo>
                    <a:pt x="67263" y="153743"/>
                  </a:lnTo>
                  <a:lnTo>
                    <a:pt x="78767" y="153968"/>
                  </a:lnTo>
                  <a:lnTo>
                    <a:pt x="97789" y="160458"/>
                  </a:lnTo>
                  <a:lnTo>
                    <a:pt x="143539" y="197062"/>
                  </a:lnTo>
                  <a:lnTo>
                    <a:pt x="168456" y="242156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270859" y="2858166"/>
              <a:ext cx="140997" cy="258270"/>
            </a:xfrm>
            <a:custGeom>
              <a:avLst/>
              <a:gdLst/>
              <a:ahLst/>
              <a:cxnLst/>
              <a:rect l="0" t="0" r="0" b="0"/>
              <a:pathLst>
                <a:path w="140997" h="258270">
                  <a:moveTo>
                    <a:pt x="14654" y="68756"/>
                  </a:moveTo>
                  <a:lnTo>
                    <a:pt x="0" y="19204"/>
                  </a:lnTo>
                  <a:lnTo>
                    <a:pt x="2544" y="11155"/>
                  </a:lnTo>
                  <a:lnTo>
                    <a:pt x="8920" y="5789"/>
                  </a:lnTo>
                  <a:lnTo>
                    <a:pt x="17850" y="2211"/>
                  </a:lnTo>
                  <a:lnTo>
                    <a:pt x="37132" y="1356"/>
                  </a:lnTo>
                  <a:lnTo>
                    <a:pt x="57399" y="2535"/>
                  </a:lnTo>
                  <a:lnTo>
                    <a:pt x="102126" y="0"/>
                  </a:lnTo>
                  <a:lnTo>
                    <a:pt x="115083" y="1862"/>
                  </a:lnTo>
                  <a:lnTo>
                    <a:pt x="123720" y="7782"/>
                  </a:lnTo>
                  <a:lnTo>
                    <a:pt x="129479" y="16408"/>
                  </a:lnTo>
                  <a:lnTo>
                    <a:pt x="135877" y="39641"/>
                  </a:lnTo>
                  <a:lnTo>
                    <a:pt x="139984" y="99097"/>
                  </a:lnTo>
                  <a:lnTo>
                    <a:pt x="140796" y="156248"/>
                  </a:lnTo>
                  <a:lnTo>
                    <a:pt x="140956" y="212597"/>
                  </a:lnTo>
                  <a:lnTo>
                    <a:pt x="140996" y="258269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5369481" y="2926373"/>
            <a:ext cx="480221" cy="537503"/>
            <a:chOff x="5369481" y="2926373"/>
            <a:chExt cx="480221" cy="537503"/>
          </a:xfrm>
        </p:grpSpPr>
        <p:sp>
          <p:nvSpPr>
            <p:cNvPr id="62" name="Freeform 61"/>
            <p:cNvSpPr/>
            <p:nvPr/>
          </p:nvSpPr>
          <p:spPr>
            <a:xfrm>
              <a:off x="5369481" y="2926373"/>
              <a:ext cx="210623" cy="537503"/>
            </a:xfrm>
            <a:custGeom>
              <a:avLst/>
              <a:gdLst/>
              <a:ahLst/>
              <a:cxnLst/>
              <a:rect l="0" t="0" r="0" b="0"/>
              <a:pathLst>
                <a:path w="210623" h="537503">
                  <a:moveTo>
                    <a:pt x="52" y="21606"/>
                  </a:moveTo>
                  <a:lnTo>
                    <a:pt x="11231" y="4838"/>
                  </a:lnTo>
                  <a:lnTo>
                    <a:pt x="20373" y="1069"/>
                  </a:lnTo>
                  <a:lnTo>
                    <a:pt x="46128" y="0"/>
                  </a:lnTo>
                  <a:lnTo>
                    <a:pt x="73953" y="9664"/>
                  </a:lnTo>
                  <a:lnTo>
                    <a:pt x="118765" y="38874"/>
                  </a:lnTo>
                  <a:lnTo>
                    <a:pt x="148310" y="76895"/>
                  </a:lnTo>
                  <a:lnTo>
                    <a:pt x="172924" y="133740"/>
                  </a:lnTo>
                  <a:lnTo>
                    <a:pt x="189051" y="190028"/>
                  </a:lnTo>
                  <a:lnTo>
                    <a:pt x="197913" y="251796"/>
                  </a:lnTo>
                  <a:lnTo>
                    <a:pt x="198493" y="313087"/>
                  </a:lnTo>
                  <a:lnTo>
                    <a:pt x="190391" y="360784"/>
                  </a:lnTo>
                  <a:lnTo>
                    <a:pt x="166263" y="420601"/>
                  </a:lnTo>
                  <a:lnTo>
                    <a:pt x="136165" y="471068"/>
                  </a:lnTo>
                  <a:lnTo>
                    <a:pt x="121378" y="485749"/>
                  </a:lnTo>
                  <a:lnTo>
                    <a:pt x="92153" y="500591"/>
                  </a:lnTo>
                  <a:lnTo>
                    <a:pt x="55547" y="510058"/>
                  </a:lnTo>
                  <a:lnTo>
                    <a:pt x="32906" y="508537"/>
                  </a:lnTo>
                  <a:lnTo>
                    <a:pt x="14264" y="497723"/>
                  </a:lnTo>
                  <a:lnTo>
                    <a:pt x="6017" y="489926"/>
                  </a:lnTo>
                  <a:lnTo>
                    <a:pt x="1689" y="478878"/>
                  </a:lnTo>
                  <a:lnTo>
                    <a:pt x="0" y="451006"/>
                  </a:lnTo>
                  <a:lnTo>
                    <a:pt x="11215" y="413608"/>
                  </a:lnTo>
                  <a:lnTo>
                    <a:pt x="29190" y="397430"/>
                  </a:lnTo>
                  <a:lnTo>
                    <a:pt x="40534" y="391478"/>
                  </a:lnTo>
                  <a:lnTo>
                    <a:pt x="68737" y="387985"/>
                  </a:lnTo>
                  <a:lnTo>
                    <a:pt x="97259" y="391502"/>
                  </a:lnTo>
                  <a:lnTo>
                    <a:pt x="117735" y="400863"/>
                  </a:lnTo>
                  <a:lnTo>
                    <a:pt x="173612" y="448630"/>
                  </a:lnTo>
                  <a:lnTo>
                    <a:pt x="190428" y="481664"/>
                  </a:lnTo>
                  <a:lnTo>
                    <a:pt x="210622" y="537502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676323" y="2947979"/>
              <a:ext cx="173379" cy="468547"/>
            </a:xfrm>
            <a:custGeom>
              <a:avLst/>
              <a:gdLst/>
              <a:ahLst/>
              <a:cxnLst/>
              <a:rect l="0" t="0" r="0" b="0"/>
              <a:pathLst>
                <a:path w="173379" h="468547">
                  <a:moveTo>
                    <a:pt x="9066" y="0"/>
                  </a:moveTo>
                  <a:lnTo>
                    <a:pt x="9066" y="50432"/>
                  </a:lnTo>
                  <a:lnTo>
                    <a:pt x="9066" y="105410"/>
                  </a:lnTo>
                  <a:lnTo>
                    <a:pt x="5946" y="167094"/>
                  </a:lnTo>
                  <a:lnTo>
                    <a:pt x="0" y="224339"/>
                  </a:lnTo>
                  <a:lnTo>
                    <a:pt x="6061" y="281876"/>
                  </a:lnTo>
                  <a:lnTo>
                    <a:pt x="11592" y="342115"/>
                  </a:lnTo>
                  <a:lnTo>
                    <a:pt x="23602" y="388503"/>
                  </a:lnTo>
                  <a:lnTo>
                    <a:pt x="44958" y="426417"/>
                  </a:lnTo>
                  <a:lnTo>
                    <a:pt x="73512" y="456109"/>
                  </a:lnTo>
                  <a:lnTo>
                    <a:pt x="96980" y="465928"/>
                  </a:lnTo>
                  <a:lnTo>
                    <a:pt x="109789" y="468546"/>
                  </a:lnTo>
                  <a:lnTo>
                    <a:pt x="120668" y="466782"/>
                  </a:lnTo>
                  <a:lnTo>
                    <a:pt x="138995" y="455463"/>
                  </a:lnTo>
                  <a:lnTo>
                    <a:pt x="162467" y="429360"/>
                  </a:lnTo>
                  <a:lnTo>
                    <a:pt x="170830" y="406466"/>
                  </a:lnTo>
                  <a:lnTo>
                    <a:pt x="173378" y="380693"/>
                  </a:lnTo>
                  <a:lnTo>
                    <a:pt x="162475" y="317692"/>
                  </a:lnTo>
                  <a:lnTo>
                    <a:pt x="155792" y="308891"/>
                  </a:lnTo>
                  <a:lnTo>
                    <a:pt x="135888" y="295992"/>
                  </a:lnTo>
                  <a:lnTo>
                    <a:pt x="125200" y="294424"/>
                  </a:lnTo>
                  <a:lnTo>
                    <a:pt x="103964" y="298921"/>
                  </a:lnTo>
                  <a:lnTo>
                    <a:pt x="95728" y="305735"/>
                  </a:lnTo>
                  <a:lnTo>
                    <a:pt x="83457" y="325785"/>
                  </a:lnTo>
                  <a:lnTo>
                    <a:pt x="69972" y="363381"/>
                  </a:lnTo>
                  <a:lnTo>
                    <a:pt x="68500" y="387280"/>
                  </a:lnTo>
                  <a:lnTo>
                    <a:pt x="72236" y="442197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6696124" y="2952918"/>
            <a:ext cx="736996" cy="409882"/>
            <a:chOff x="6696124" y="2952918"/>
            <a:chExt cx="736996" cy="409882"/>
          </a:xfrm>
        </p:grpSpPr>
        <p:sp>
          <p:nvSpPr>
            <p:cNvPr id="65" name="Freeform 64"/>
            <p:cNvSpPr/>
            <p:nvPr/>
          </p:nvSpPr>
          <p:spPr>
            <a:xfrm>
              <a:off x="6769823" y="2958507"/>
              <a:ext cx="21058" cy="10530"/>
            </a:xfrm>
            <a:custGeom>
              <a:avLst/>
              <a:gdLst/>
              <a:ahLst/>
              <a:cxnLst/>
              <a:rect l="0" t="0" r="0" b="0"/>
              <a:pathLst>
                <a:path w="21058" h="10530">
                  <a:moveTo>
                    <a:pt x="21057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696124" y="3149484"/>
              <a:ext cx="168457" cy="9066"/>
            </a:xfrm>
            <a:custGeom>
              <a:avLst/>
              <a:gdLst/>
              <a:ahLst/>
              <a:cxnLst/>
              <a:rect l="0" t="0" r="0" b="0"/>
              <a:pathLst>
                <a:path w="168457" h="9066">
                  <a:moveTo>
                    <a:pt x="0" y="9065"/>
                  </a:moveTo>
                  <a:lnTo>
                    <a:pt x="54145" y="5945"/>
                  </a:lnTo>
                  <a:lnTo>
                    <a:pt x="109092" y="0"/>
                  </a:lnTo>
                  <a:lnTo>
                    <a:pt x="168456" y="9065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6769823" y="3305948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6969865" y="2952918"/>
              <a:ext cx="244683" cy="409882"/>
            </a:xfrm>
            <a:custGeom>
              <a:avLst/>
              <a:gdLst/>
              <a:ahLst/>
              <a:cxnLst/>
              <a:rect l="0" t="0" r="0" b="0"/>
              <a:pathLst>
                <a:path w="244683" h="409882">
                  <a:moveTo>
                    <a:pt x="0" y="5589"/>
                  </a:moveTo>
                  <a:lnTo>
                    <a:pt x="16768" y="0"/>
                  </a:lnTo>
                  <a:lnTo>
                    <a:pt x="34358" y="376"/>
                  </a:lnTo>
                  <a:lnTo>
                    <a:pt x="55044" y="6782"/>
                  </a:lnTo>
                  <a:lnTo>
                    <a:pt x="90659" y="30119"/>
                  </a:lnTo>
                  <a:lnTo>
                    <a:pt x="108923" y="49247"/>
                  </a:lnTo>
                  <a:lnTo>
                    <a:pt x="126770" y="85336"/>
                  </a:lnTo>
                  <a:lnTo>
                    <a:pt x="133878" y="125664"/>
                  </a:lnTo>
                  <a:lnTo>
                    <a:pt x="129301" y="150203"/>
                  </a:lnTo>
                  <a:lnTo>
                    <a:pt x="113571" y="180629"/>
                  </a:lnTo>
                  <a:lnTo>
                    <a:pt x="99609" y="195689"/>
                  </a:lnTo>
                  <a:lnTo>
                    <a:pt x="81706" y="206281"/>
                  </a:lnTo>
                  <a:lnTo>
                    <a:pt x="80206" y="208404"/>
                  </a:lnTo>
                  <a:lnTo>
                    <a:pt x="130024" y="214434"/>
                  </a:lnTo>
                  <a:lnTo>
                    <a:pt x="171626" y="224877"/>
                  </a:lnTo>
                  <a:lnTo>
                    <a:pt x="201501" y="243439"/>
                  </a:lnTo>
                  <a:lnTo>
                    <a:pt x="229720" y="270645"/>
                  </a:lnTo>
                  <a:lnTo>
                    <a:pt x="241698" y="290678"/>
                  </a:lnTo>
                  <a:lnTo>
                    <a:pt x="244682" y="314400"/>
                  </a:lnTo>
                  <a:lnTo>
                    <a:pt x="240939" y="338200"/>
                  </a:lnTo>
                  <a:lnTo>
                    <a:pt x="231476" y="356578"/>
                  </a:lnTo>
                  <a:lnTo>
                    <a:pt x="196227" y="380077"/>
                  </a:lnTo>
                  <a:lnTo>
                    <a:pt x="134254" y="400573"/>
                  </a:lnTo>
                  <a:lnTo>
                    <a:pt x="95931" y="409881"/>
                  </a:lnTo>
                  <a:lnTo>
                    <a:pt x="69152" y="408322"/>
                  </a:lnTo>
                  <a:lnTo>
                    <a:pt x="47892" y="400611"/>
                  </a:lnTo>
                  <a:lnTo>
                    <a:pt x="21057" y="384615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275192" y="3095378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0" y="21057"/>
                  </a:moveTo>
                  <a:lnTo>
                    <a:pt x="37477" y="12724"/>
                  </a:lnTo>
                  <a:lnTo>
                    <a:pt x="95315" y="3582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348891" y="3242777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0" y="0"/>
                  </a:moveTo>
                  <a:lnTo>
                    <a:pt x="60873" y="18211"/>
                  </a:lnTo>
                  <a:lnTo>
                    <a:pt x="84228" y="21057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7498415" y="2579558"/>
            <a:ext cx="1692156" cy="1126328"/>
            <a:chOff x="7498415" y="2579558"/>
            <a:chExt cx="1692156" cy="1126328"/>
          </a:xfrm>
        </p:grpSpPr>
        <p:sp>
          <p:nvSpPr>
            <p:cNvPr id="72" name="Freeform 71"/>
            <p:cNvSpPr/>
            <p:nvPr/>
          </p:nvSpPr>
          <p:spPr>
            <a:xfrm>
              <a:off x="7569989" y="2794991"/>
              <a:ext cx="284271" cy="605714"/>
            </a:xfrm>
            <a:custGeom>
              <a:avLst/>
              <a:gdLst/>
              <a:ahLst/>
              <a:cxnLst/>
              <a:rect l="0" t="0" r="0" b="0"/>
              <a:pathLst>
                <a:path w="284271" h="605714">
                  <a:moveTo>
                    <a:pt x="0" y="5589"/>
                  </a:moveTo>
                  <a:lnTo>
                    <a:pt x="16768" y="0"/>
                  </a:lnTo>
                  <a:lnTo>
                    <a:pt x="49552" y="2113"/>
                  </a:lnTo>
                  <a:lnTo>
                    <a:pt x="72326" y="16523"/>
                  </a:lnTo>
                  <a:lnTo>
                    <a:pt x="133630" y="70991"/>
                  </a:lnTo>
                  <a:lnTo>
                    <a:pt x="183914" y="132127"/>
                  </a:lnTo>
                  <a:lnTo>
                    <a:pt x="213559" y="193005"/>
                  </a:lnTo>
                  <a:lnTo>
                    <a:pt x="230831" y="248024"/>
                  </a:lnTo>
                  <a:lnTo>
                    <a:pt x="247900" y="310735"/>
                  </a:lnTo>
                  <a:lnTo>
                    <a:pt x="250097" y="349337"/>
                  </a:lnTo>
                  <a:lnTo>
                    <a:pt x="237843" y="405185"/>
                  </a:lnTo>
                  <a:lnTo>
                    <a:pt x="223280" y="446520"/>
                  </a:lnTo>
                  <a:lnTo>
                    <a:pt x="211929" y="463211"/>
                  </a:lnTo>
                  <a:lnTo>
                    <a:pt x="195967" y="475308"/>
                  </a:lnTo>
                  <a:lnTo>
                    <a:pt x="138457" y="502449"/>
                  </a:lnTo>
                  <a:lnTo>
                    <a:pt x="111450" y="507176"/>
                  </a:lnTo>
                  <a:lnTo>
                    <a:pt x="86968" y="503037"/>
                  </a:lnTo>
                  <a:lnTo>
                    <a:pt x="75526" y="498658"/>
                  </a:lnTo>
                  <a:lnTo>
                    <a:pt x="59694" y="484434"/>
                  </a:lnTo>
                  <a:lnTo>
                    <a:pt x="53834" y="475727"/>
                  </a:lnTo>
                  <a:lnTo>
                    <a:pt x="52267" y="466413"/>
                  </a:lnTo>
                  <a:lnTo>
                    <a:pt x="56765" y="446706"/>
                  </a:lnTo>
                  <a:lnTo>
                    <a:pt x="72803" y="429368"/>
                  </a:lnTo>
                  <a:lnTo>
                    <a:pt x="96698" y="415034"/>
                  </a:lnTo>
                  <a:lnTo>
                    <a:pt x="126815" y="404764"/>
                  </a:lnTo>
                  <a:lnTo>
                    <a:pt x="171066" y="403583"/>
                  </a:lnTo>
                  <a:lnTo>
                    <a:pt x="193403" y="410982"/>
                  </a:lnTo>
                  <a:lnTo>
                    <a:pt x="226807" y="434797"/>
                  </a:lnTo>
                  <a:lnTo>
                    <a:pt x="255935" y="486078"/>
                  </a:lnTo>
                  <a:lnTo>
                    <a:pt x="274835" y="528412"/>
                  </a:lnTo>
                  <a:lnTo>
                    <a:pt x="282406" y="578399"/>
                  </a:lnTo>
                  <a:lnTo>
                    <a:pt x="284270" y="605713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7992593" y="2790051"/>
              <a:ext cx="212315" cy="484312"/>
            </a:xfrm>
            <a:custGeom>
              <a:avLst/>
              <a:gdLst/>
              <a:ahLst/>
              <a:cxnLst/>
              <a:rect l="0" t="0" r="0" b="0"/>
              <a:pathLst>
                <a:path w="212315" h="484312">
                  <a:moveTo>
                    <a:pt x="9065" y="0"/>
                  </a:moveTo>
                  <a:lnTo>
                    <a:pt x="9065" y="44368"/>
                  </a:lnTo>
                  <a:lnTo>
                    <a:pt x="9065" y="103093"/>
                  </a:lnTo>
                  <a:lnTo>
                    <a:pt x="9065" y="151689"/>
                  </a:lnTo>
                  <a:lnTo>
                    <a:pt x="5945" y="210031"/>
                  </a:lnTo>
                  <a:lnTo>
                    <a:pt x="0" y="272205"/>
                  </a:lnTo>
                  <a:lnTo>
                    <a:pt x="7231" y="334746"/>
                  </a:lnTo>
                  <a:lnTo>
                    <a:pt x="17750" y="388523"/>
                  </a:lnTo>
                  <a:lnTo>
                    <a:pt x="28913" y="416002"/>
                  </a:lnTo>
                  <a:lnTo>
                    <a:pt x="47912" y="436794"/>
                  </a:lnTo>
                  <a:lnTo>
                    <a:pt x="71954" y="451494"/>
                  </a:lnTo>
                  <a:lnTo>
                    <a:pt x="98237" y="458028"/>
                  </a:lnTo>
                  <a:lnTo>
                    <a:pt x="125516" y="454692"/>
                  </a:lnTo>
                  <a:lnTo>
                    <a:pt x="150898" y="445411"/>
                  </a:lnTo>
                  <a:lnTo>
                    <a:pt x="178341" y="425862"/>
                  </a:lnTo>
                  <a:lnTo>
                    <a:pt x="200121" y="397193"/>
                  </a:lnTo>
                  <a:lnTo>
                    <a:pt x="210182" y="372673"/>
                  </a:lnTo>
                  <a:lnTo>
                    <a:pt x="212314" y="349296"/>
                  </a:lnTo>
                  <a:lnTo>
                    <a:pt x="211245" y="338149"/>
                  </a:lnTo>
                  <a:lnTo>
                    <a:pt x="200698" y="319525"/>
                  </a:lnTo>
                  <a:lnTo>
                    <a:pt x="192972" y="311283"/>
                  </a:lnTo>
                  <a:lnTo>
                    <a:pt x="183142" y="306958"/>
                  </a:lnTo>
                  <a:lnTo>
                    <a:pt x="159742" y="305272"/>
                  </a:lnTo>
                  <a:lnTo>
                    <a:pt x="125850" y="316489"/>
                  </a:lnTo>
                  <a:lnTo>
                    <a:pt x="76447" y="354824"/>
                  </a:lnTo>
                  <a:lnTo>
                    <a:pt x="52196" y="417722"/>
                  </a:lnTo>
                  <a:lnTo>
                    <a:pt x="46951" y="440678"/>
                  </a:lnTo>
                  <a:lnTo>
                    <a:pt x="51179" y="484311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8367680" y="2684812"/>
              <a:ext cx="170932" cy="336867"/>
            </a:xfrm>
            <a:custGeom>
              <a:avLst/>
              <a:gdLst/>
              <a:ahLst/>
              <a:cxnLst/>
              <a:rect l="0" t="0" r="0" b="0"/>
              <a:pathLst>
                <a:path w="170932" h="336867">
                  <a:moveTo>
                    <a:pt x="118289" y="126296"/>
                  </a:moveTo>
                  <a:lnTo>
                    <a:pt x="125524" y="98740"/>
                  </a:lnTo>
                  <a:lnTo>
                    <a:pt x="125048" y="45637"/>
                  </a:lnTo>
                  <a:lnTo>
                    <a:pt x="118953" y="23768"/>
                  </a:lnTo>
                  <a:lnTo>
                    <a:pt x="108446" y="6249"/>
                  </a:lnTo>
                  <a:lnTo>
                    <a:pt x="101198" y="1811"/>
                  </a:lnTo>
                  <a:lnTo>
                    <a:pt x="83787" y="0"/>
                  </a:lnTo>
                  <a:lnTo>
                    <a:pt x="54254" y="11146"/>
                  </a:lnTo>
                  <a:lnTo>
                    <a:pt x="23276" y="34856"/>
                  </a:lnTo>
                  <a:lnTo>
                    <a:pt x="3049" y="64108"/>
                  </a:lnTo>
                  <a:lnTo>
                    <a:pt x="0" y="90858"/>
                  </a:lnTo>
                  <a:lnTo>
                    <a:pt x="825" y="106181"/>
                  </a:lnTo>
                  <a:lnTo>
                    <a:pt x="11101" y="129444"/>
                  </a:lnTo>
                  <a:lnTo>
                    <a:pt x="18754" y="138923"/>
                  </a:lnTo>
                  <a:lnTo>
                    <a:pt x="39736" y="149456"/>
                  </a:lnTo>
                  <a:lnTo>
                    <a:pt x="51882" y="152265"/>
                  </a:lnTo>
                  <a:lnTo>
                    <a:pt x="74737" y="149146"/>
                  </a:lnTo>
                  <a:lnTo>
                    <a:pt x="85745" y="145039"/>
                  </a:lnTo>
                  <a:lnTo>
                    <a:pt x="101096" y="131117"/>
                  </a:lnTo>
                  <a:lnTo>
                    <a:pt x="126071" y="99173"/>
                  </a:lnTo>
                  <a:lnTo>
                    <a:pt x="130496" y="98855"/>
                  </a:lnTo>
                  <a:lnTo>
                    <a:pt x="133446" y="103323"/>
                  </a:lnTo>
                  <a:lnTo>
                    <a:pt x="145804" y="165298"/>
                  </a:lnTo>
                  <a:lnTo>
                    <a:pt x="149838" y="215191"/>
                  </a:lnTo>
                  <a:lnTo>
                    <a:pt x="156753" y="265849"/>
                  </a:lnTo>
                  <a:lnTo>
                    <a:pt x="162801" y="316123"/>
                  </a:lnTo>
                  <a:lnTo>
                    <a:pt x="170931" y="336866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8233285" y="3095378"/>
              <a:ext cx="547483" cy="31586"/>
            </a:xfrm>
            <a:custGeom>
              <a:avLst/>
              <a:gdLst/>
              <a:ahLst/>
              <a:cxnLst/>
              <a:rect l="0" t="0" r="0" b="0"/>
              <a:pathLst>
                <a:path w="547483" h="31586">
                  <a:moveTo>
                    <a:pt x="0" y="0"/>
                  </a:moveTo>
                  <a:lnTo>
                    <a:pt x="48931" y="3119"/>
                  </a:lnTo>
                  <a:lnTo>
                    <a:pt x="93657" y="5214"/>
                  </a:lnTo>
                  <a:lnTo>
                    <a:pt x="150691" y="1030"/>
                  </a:lnTo>
                  <a:lnTo>
                    <a:pt x="207017" y="7439"/>
                  </a:lnTo>
                  <a:lnTo>
                    <a:pt x="263204" y="9918"/>
                  </a:lnTo>
                  <a:lnTo>
                    <a:pt x="319362" y="15997"/>
                  </a:lnTo>
                  <a:lnTo>
                    <a:pt x="367067" y="19558"/>
                  </a:lnTo>
                  <a:lnTo>
                    <a:pt x="423835" y="26202"/>
                  </a:lnTo>
                  <a:lnTo>
                    <a:pt x="479520" y="29990"/>
                  </a:lnTo>
                  <a:lnTo>
                    <a:pt x="509088" y="30876"/>
                  </a:lnTo>
                  <a:lnTo>
                    <a:pt x="547482" y="31585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8338570" y="3200663"/>
              <a:ext cx="38822" cy="284270"/>
            </a:xfrm>
            <a:custGeom>
              <a:avLst/>
              <a:gdLst/>
              <a:ahLst/>
              <a:cxnLst/>
              <a:rect l="0" t="0" r="0" b="0"/>
              <a:pathLst>
                <a:path w="38822" h="284270">
                  <a:moveTo>
                    <a:pt x="31585" y="0"/>
                  </a:moveTo>
                  <a:lnTo>
                    <a:pt x="38821" y="27556"/>
                  </a:lnTo>
                  <a:lnTo>
                    <a:pt x="38344" y="80659"/>
                  </a:lnTo>
                  <a:lnTo>
                    <a:pt x="27331" y="142405"/>
                  </a:lnTo>
                  <a:lnTo>
                    <a:pt x="17326" y="196092"/>
                  </a:lnTo>
                  <a:lnTo>
                    <a:pt x="3089" y="258186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8467941" y="3202353"/>
              <a:ext cx="192542" cy="315318"/>
            </a:xfrm>
            <a:custGeom>
              <a:avLst/>
              <a:gdLst/>
              <a:ahLst/>
              <a:cxnLst/>
              <a:rect l="0" t="0" r="0" b="0"/>
              <a:pathLst>
                <a:path w="192542" h="315318">
                  <a:moveTo>
                    <a:pt x="112784" y="19367"/>
                  </a:moveTo>
                  <a:lnTo>
                    <a:pt x="107195" y="2599"/>
                  </a:lnTo>
                  <a:lnTo>
                    <a:pt x="99700" y="0"/>
                  </a:lnTo>
                  <a:lnTo>
                    <a:pt x="75773" y="3350"/>
                  </a:lnTo>
                  <a:lnTo>
                    <a:pt x="55001" y="18877"/>
                  </a:lnTo>
                  <a:lnTo>
                    <a:pt x="22601" y="55795"/>
                  </a:lnTo>
                  <a:lnTo>
                    <a:pt x="6385" y="100740"/>
                  </a:lnTo>
                  <a:lnTo>
                    <a:pt x="0" y="160830"/>
                  </a:lnTo>
                  <a:lnTo>
                    <a:pt x="11870" y="218626"/>
                  </a:lnTo>
                  <a:lnTo>
                    <a:pt x="32971" y="261940"/>
                  </a:lnTo>
                  <a:lnTo>
                    <a:pt x="51575" y="282375"/>
                  </a:lnTo>
                  <a:lnTo>
                    <a:pt x="97704" y="310615"/>
                  </a:lnTo>
                  <a:lnTo>
                    <a:pt x="124409" y="315317"/>
                  </a:lnTo>
                  <a:lnTo>
                    <a:pt x="138082" y="314933"/>
                  </a:lnTo>
                  <a:lnTo>
                    <a:pt x="149536" y="311167"/>
                  </a:lnTo>
                  <a:lnTo>
                    <a:pt x="168503" y="297624"/>
                  </a:lnTo>
                  <a:lnTo>
                    <a:pt x="181611" y="273668"/>
                  </a:lnTo>
                  <a:lnTo>
                    <a:pt x="192449" y="227296"/>
                  </a:lnTo>
                  <a:lnTo>
                    <a:pt x="192541" y="182751"/>
                  </a:lnTo>
                  <a:lnTo>
                    <a:pt x="182039" y="144206"/>
                  </a:lnTo>
                  <a:lnTo>
                    <a:pt x="158039" y="86066"/>
                  </a:lnTo>
                  <a:lnTo>
                    <a:pt x="133841" y="61481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7498415" y="2579558"/>
              <a:ext cx="1692156" cy="1126328"/>
            </a:xfrm>
            <a:custGeom>
              <a:avLst/>
              <a:gdLst/>
              <a:ahLst/>
              <a:cxnLst/>
              <a:rect l="0" t="0" r="0" b="0"/>
              <a:pathLst>
                <a:path w="1692156" h="1126328">
                  <a:moveTo>
                    <a:pt x="1282352" y="147322"/>
                  </a:moveTo>
                  <a:lnTo>
                    <a:pt x="1264371" y="131681"/>
                  </a:lnTo>
                  <a:lnTo>
                    <a:pt x="1207997" y="101650"/>
                  </a:lnTo>
                  <a:lnTo>
                    <a:pt x="1155924" y="81098"/>
                  </a:lnTo>
                  <a:lnTo>
                    <a:pt x="1095023" y="60035"/>
                  </a:lnTo>
                  <a:lnTo>
                    <a:pt x="1045567" y="40003"/>
                  </a:lnTo>
                  <a:lnTo>
                    <a:pt x="982332" y="25951"/>
                  </a:lnTo>
                  <a:lnTo>
                    <a:pt x="932064" y="21284"/>
                  </a:lnTo>
                  <a:lnTo>
                    <a:pt x="869444" y="9819"/>
                  </a:lnTo>
                  <a:lnTo>
                    <a:pt x="818418" y="2855"/>
                  </a:lnTo>
                  <a:lnTo>
                    <a:pt x="763134" y="792"/>
                  </a:lnTo>
                  <a:lnTo>
                    <a:pt x="705420" y="181"/>
                  </a:lnTo>
                  <a:lnTo>
                    <a:pt x="648155" y="0"/>
                  </a:lnTo>
                  <a:lnTo>
                    <a:pt x="589854" y="3066"/>
                  </a:lnTo>
                  <a:lnTo>
                    <a:pt x="535534" y="11383"/>
                  </a:lnTo>
                  <a:lnTo>
                    <a:pt x="479276" y="21256"/>
                  </a:lnTo>
                  <a:lnTo>
                    <a:pt x="421272" y="31591"/>
                  </a:lnTo>
                  <a:lnTo>
                    <a:pt x="360449" y="45563"/>
                  </a:lnTo>
                  <a:lnTo>
                    <a:pt x="298998" y="61928"/>
                  </a:lnTo>
                  <a:lnTo>
                    <a:pt x="243707" y="90290"/>
                  </a:lnTo>
                  <a:lnTo>
                    <a:pt x="193053" y="119029"/>
                  </a:lnTo>
                  <a:lnTo>
                    <a:pt x="137987" y="166907"/>
                  </a:lnTo>
                  <a:lnTo>
                    <a:pt x="79208" y="224150"/>
                  </a:lnTo>
                  <a:lnTo>
                    <a:pt x="48866" y="287623"/>
                  </a:lnTo>
                  <a:lnTo>
                    <a:pt x="27704" y="326985"/>
                  </a:lnTo>
                  <a:lnTo>
                    <a:pt x="15942" y="374861"/>
                  </a:lnTo>
                  <a:lnTo>
                    <a:pt x="5048" y="433500"/>
                  </a:lnTo>
                  <a:lnTo>
                    <a:pt x="0" y="484150"/>
                  </a:lnTo>
                  <a:lnTo>
                    <a:pt x="4094" y="539971"/>
                  </a:lnTo>
                  <a:lnTo>
                    <a:pt x="7126" y="589786"/>
                  </a:lnTo>
                  <a:lnTo>
                    <a:pt x="16557" y="647371"/>
                  </a:lnTo>
                  <a:lnTo>
                    <a:pt x="33119" y="704632"/>
                  </a:lnTo>
                  <a:lnTo>
                    <a:pt x="53657" y="766216"/>
                  </a:lnTo>
                  <a:lnTo>
                    <a:pt x="79960" y="822015"/>
                  </a:lnTo>
                  <a:lnTo>
                    <a:pt x="125321" y="882814"/>
                  </a:lnTo>
                  <a:lnTo>
                    <a:pt x="177005" y="945095"/>
                  </a:lnTo>
                  <a:lnTo>
                    <a:pt x="211608" y="975245"/>
                  </a:lnTo>
                  <a:lnTo>
                    <a:pt x="265221" y="1011983"/>
                  </a:lnTo>
                  <a:lnTo>
                    <a:pt x="312484" y="1037047"/>
                  </a:lnTo>
                  <a:lnTo>
                    <a:pt x="363534" y="1059292"/>
                  </a:lnTo>
                  <a:lnTo>
                    <a:pt x="421293" y="1080701"/>
                  </a:lnTo>
                  <a:lnTo>
                    <a:pt x="477272" y="1096273"/>
                  </a:lnTo>
                  <a:lnTo>
                    <a:pt x="519387" y="1104472"/>
                  </a:lnTo>
                  <a:lnTo>
                    <a:pt x="564230" y="1110845"/>
                  </a:lnTo>
                  <a:lnTo>
                    <a:pt x="607557" y="1113678"/>
                  </a:lnTo>
                  <a:lnTo>
                    <a:pt x="653330" y="1118056"/>
                  </a:lnTo>
                  <a:lnTo>
                    <a:pt x="700969" y="1122732"/>
                  </a:lnTo>
                  <a:lnTo>
                    <a:pt x="749438" y="1124810"/>
                  </a:lnTo>
                  <a:lnTo>
                    <a:pt x="798277" y="1125734"/>
                  </a:lnTo>
                  <a:lnTo>
                    <a:pt x="848449" y="1126144"/>
                  </a:lnTo>
                  <a:lnTo>
                    <a:pt x="901943" y="1126327"/>
                  </a:lnTo>
                  <a:lnTo>
                    <a:pt x="953794" y="1123288"/>
                  </a:lnTo>
                  <a:lnTo>
                    <a:pt x="1004135" y="1119208"/>
                  </a:lnTo>
                  <a:lnTo>
                    <a:pt x="1053804" y="1117395"/>
                  </a:lnTo>
                  <a:lnTo>
                    <a:pt x="1103177" y="1113470"/>
                  </a:lnTo>
                  <a:lnTo>
                    <a:pt x="1152415" y="1107825"/>
                  </a:lnTo>
                  <a:lnTo>
                    <a:pt x="1201595" y="1101417"/>
                  </a:lnTo>
                  <a:lnTo>
                    <a:pt x="1247630" y="1091550"/>
                  </a:lnTo>
                  <a:lnTo>
                    <a:pt x="1291487" y="1080536"/>
                  </a:lnTo>
                  <a:lnTo>
                    <a:pt x="1334375" y="1071741"/>
                  </a:lnTo>
                  <a:lnTo>
                    <a:pt x="1376833" y="1060813"/>
                  </a:lnTo>
                  <a:lnTo>
                    <a:pt x="1437078" y="1041508"/>
                  </a:lnTo>
                  <a:lnTo>
                    <a:pt x="1488853" y="1020969"/>
                  </a:lnTo>
                  <a:lnTo>
                    <a:pt x="1548270" y="993068"/>
                  </a:lnTo>
                  <a:lnTo>
                    <a:pt x="1602727" y="956622"/>
                  </a:lnTo>
                  <a:lnTo>
                    <a:pt x="1653523" y="894723"/>
                  </a:lnTo>
                  <a:lnTo>
                    <a:pt x="1679150" y="849588"/>
                  </a:lnTo>
                  <a:lnTo>
                    <a:pt x="1688870" y="809687"/>
                  </a:lnTo>
                  <a:lnTo>
                    <a:pt x="1692155" y="754282"/>
                  </a:lnTo>
                  <a:lnTo>
                    <a:pt x="1691634" y="691042"/>
                  </a:lnTo>
                  <a:lnTo>
                    <a:pt x="1681479" y="632276"/>
                  </a:lnTo>
                  <a:lnTo>
                    <a:pt x="1662618" y="570019"/>
                  </a:lnTo>
                  <a:lnTo>
                    <a:pt x="1648747" y="518751"/>
                  </a:lnTo>
                  <a:lnTo>
                    <a:pt x="1617938" y="457431"/>
                  </a:lnTo>
                  <a:lnTo>
                    <a:pt x="1584990" y="397138"/>
                  </a:lnTo>
                  <a:lnTo>
                    <a:pt x="1545032" y="340428"/>
                  </a:lnTo>
                  <a:lnTo>
                    <a:pt x="1494939" y="295431"/>
                  </a:lnTo>
                  <a:lnTo>
                    <a:pt x="1431634" y="247762"/>
                  </a:lnTo>
                  <a:lnTo>
                    <a:pt x="1379603" y="217942"/>
                  </a:lnTo>
                  <a:lnTo>
                    <a:pt x="1324265" y="192641"/>
                  </a:lnTo>
                  <a:lnTo>
                    <a:pt x="1261485" y="172311"/>
                  </a:lnTo>
                  <a:lnTo>
                    <a:pt x="1204877" y="161054"/>
                  </a:lnTo>
                  <a:lnTo>
                    <a:pt x="1174219" y="156935"/>
                  </a:lnTo>
                  <a:lnTo>
                    <a:pt x="1124424" y="136794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5569575" y="4382989"/>
            <a:ext cx="1831671" cy="727152"/>
            <a:chOff x="5569575" y="4382989"/>
            <a:chExt cx="1831671" cy="727152"/>
          </a:xfrm>
        </p:grpSpPr>
        <p:sp>
          <p:nvSpPr>
            <p:cNvPr id="80" name="Freeform 79"/>
            <p:cNvSpPr/>
            <p:nvPr/>
          </p:nvSpPr>
          <p:spPr>
            <a:xfrm>
              <a:off x="5569575" y="4382989"/>
              <a:ext cx="458143" cy="727152"/>
            </a:xfrm>
            <a:custGeom>
              <a:avLst/>
              <a:gdLst/>
              <a:ahLst/>
              <a:cxnLst/>
              <a:rect l="0" t="0" r="0" b="0"/>
              <a:pathLst>
                <a:path w="458143" h="727152">
                  <a:moveTo>
                    <a:pt x="421140" y="186378"/>
                  </a:moveTo>
                  <a:lnTo>
                    <a:pt x="418020" y="143687"/>
                  </a:lnTo>
                  <a:lnTo>
                    <a:pt x="400841" y="89207"/>
                  </a:lnTo>
                  <a:lnTo>
                    <a:pt x="362272" y="26429"/>
                  </a:lnTo>
                  <a:lnTo>
                    <a:pt x="335067" y="7445"/>
                  </a:lnTo>
                  <a:lnTo>
                    <a:pt x="299191" y="0"/>
                  </a:lnTo>
                  <a:lnTo>
                    <a:pt x="242157" y="8973"/>
                  </a:lnTo>
                  <a:lnTo>
                    <a:pt x="190163" y="20860"/>
                  </a:lnTo>
                  <a:lnTo>
                    <a:pt x="150711" y="42969"/>
                  </a:lnTo>
                  <a:lnTo>
                    <a:pt x="116794" y="71747"/>
                  </a:lnTo>
                  <a:lnTo>
                    <a:pt x="101432" y="95267"/>
                  </a:lnTo>
                  <a:lnTo>
                    <a:pt x="93044" y="120148"/>
                  </a:lnTo>
                  <a:lnTo>
                    <a:pt x="93215" y="142905"/>
                  </a:lnTo>
                  <a:lnTo>
                    <a:pt x="103430" y="161598"/>
                  </a:lnTo>
                  <a:lnTo>
                    <a:pt x="161808" y="218561"/>
                  </a:lnTo>
                  <a:lnTo>
                    <a:pt x="220435" y="265785"/>
                  </a:lnTo>
                  <a:lnTo>
                    <a:pt x="276664" y="300764"/>
                  </a:lnTo>
                  <a:lnTo>
                    <a:pt x="326600" y="344533"/>
                  </a:lnTo>
                  <a:lnTo>
                    <a:pt x="376620" y="388957"/>
                  </a:lnTo>
                  <a:lnTo>
                    <a:pt x="417308" y="437345"/>
                  </a:lnTo>
                  <a:lnTo>
                    <a:pt x="446001" y="483137"/>
                  </a:lnTo>
                  <a:lnTo>
                    <a:pt x="458142" y="531930"/>
                  </a:lnTo>
                  <a:lnTo>
                    <a:pt x="454742" y="563005"/>
                  </a:lnTo>
                  <a:lnTo>
                    <a:pt x="443093" y="592414"/>
                  </a:lnTo>
                  <a:lnTo>
                    <a:pt x="409057" y="634109"/>
                  </a:lnTo>
                  <a:lnTo>
                    <a:pt x="345747" y="680232"/>
                  </a:lnTo>
                  <a:lnTo>
                    <a:pt x="310423" y="699497"/>
                  </a:lnTo>
                  <a:lnTo>
                    <a:pt x="251075" y="716919"/>
                  </a:lnTo>
                  <a:lnTo>
                    <a:pt x="189036" y="727151"/>
                  </a:lnTo>
                  <a:lnTo>
                    <a:pt x="128540" y="723814"/>
                  </a:lnTo>
                  <a:lnTo>
                    <a:pt x="68111" y="712205"/>
                  </a:lnTo>
                  <a:lnTo>
                    <a:pt x="45479" y="704349"/>
                  </a:lnTo>
                  <a:lnTo>
                    <a:pt x="27622" y="693058"/>
                  </a:lnTo>
                  <a:lnTo>
                    <a:pt x="15006" y="677122"/>
                  </a:lnTo>
                  <a:lnTo>
                    <a:pt x="0" y="649632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056638" y="4666725"/>
              <a:ext cx="270990" cy="365897"/>
            </a:xfrm>
            <a:custGeom>
              <a:avLst/>
              <a:gdLst/>
              <a:ahLst/>
              <a:cxnLst/>
              <a:rect l="0" t="0" r="0" b="0"/>
              <a:pathLst>
                <a:path w="270990" h="365897">
                  <a:moveTo>
                    <a:pt x="270989" y="92155"/>
                  </a:moveTo>
                  <a:lnTo>
                    <a:pt x="250745" y="48193"/>
                  </a:lnTo>
                  <a:lnTo>
                    <a:pt x="220407" y="12319"/>
                  </a:lnTo>
                  <a:lnTo>
                    <a:pt x="206852" y="5006"/>
                  </a:lnTo>
                  <a:lnTo>
                    <a:pt x="176192" y="0"/>
                  </a:lnTo>
                  <a:lnTo>
                    <a:pt x="149308" y="4794"/>
                  </a:lnTo>
                  <a:lnTo>
                    <a:pt x="125661" y="15893"/>
                  </a:lnTo>
                  <a:lnTo>
                    <a:pt x="81885" y="54734"/>
                  </a:lnTo>
                  <a:lnTo>
                    <a:pt x="53131" y="96666"/>
                  </a:lnTo>
                  <a:lnTo>
                    <a:pt x="22454" y="157647"/>
                  </a:lnTo>
                  <a:lnTo>
                    <a:pt x="3440" y="217093"/>
                  </a:lnTo>
                  <a:lnTo>
                    <a:pt x="0" y="254138"/>
                  </a:lnTo>
                  <a:lnTo>
                    <a:pt x="2592" y="267994"/>
                  </a:lnTo>
                  <a:lnTo>
                    <a:pt x="7830" y="278401"/>
                  </a:lnTo>
                  <a:lnTo>
                    <a:pt x="14831" y="286509"/>
                  </a:lnTo>
                  <a:lnTo>
                    <a:pt x="24178" y="288405"/>
                  </a:lnTo>
                  <a:lnTo>
                    <a:pt x="47041" y="281153"/>
                  </a:lnTo>
                  <a:lnTo>
                    <a:pt x="75043" y="257339"/>
                  </a:lnTo>
                  <a:lnTo>
                    <a:pt x="112676" y="199205"/>
                  </a:lnTo>
                  <a:lnTo>
                    <a:pt x="148105" y="145030"/>
                  </a:lnTo>
                  <a:lnTo>
                    <a:pt x="162172" y="123844"/>
                  </a:lnTo>
                  <a:lnTo>
                    <a:pt x="168028" y="122640"/>
                  </a:lnTo>
                  <a:lnTo>
                    <a:pt x="173103" y="127687"/>
                  </a:lnTo>
                  <a:lnTo>
                    <a:pt x="189652" y="172224"/>
                  </a:lnTo>
                  <a:lnTo>
                    <a:pt x="196950" y="226081"/>
                  </a:lnTo>
                  <a:lnTo>
                    <a:pt x="208444" y="284899"/>
                  </a:lnTo>
                  <a:lnTo>
                    <a:pt x="216285" y="314690"/>
                  </a:lnTo>
                  <a:lnTo>
                    <a:pt x="239403" y="365896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411855" y="4661694"/>
              <a:ext cx="410612" cy="299816"/>
            </a:xfrm>
            <a:custGeom>
              <a:avLst/>
              <a:gdLst/>
              <a:ahLst/>
              <a:cxnLst/>
              <a:rect l="0" t="0" r="0" b="0"/>
              <a:pathLst>
                <a:path w="410612" h="299816">
                  <a:moveTo>
                    <a:pt x="0" y="65601"/>
                  </a:moveTo>
                  <a:lnTo>
                    <a:pt x="14653" y="127694"/>
                  </a:lnTo>
                  <a:lnTo>
                    <a:pt x="27027" y="179079"/>
                  </a:lnTo>
                  <a:lnTo>
                    <a:pt x="30685" y="234289"/>
                  </a:lnTo>
                  <a:lnTo>
                    <a:pt x="31407" y="295844"/>
                  </a:lnTo>
                  <a:lnTo>
                    <a:pt x="31467" y="299815"/>
                  </a:lnTo>
                  <a:lnTo>
                    <a:pt x="31569" y="249172"/>
                  </a:lnTo>
                  <a:lnTo>
                    <a:pt x="32752" y="186567"/>
                  </a:lnTo>
                  <a:lnTo>
                    <a:pt x="41160" y="136408"/>
                  </a:lnTo>
                  <a:lnTo>
                    <a:pt x="61249" y="76945"/>
                  </a:lnTo>
                  <a:lnTo>
                    <a:pt x="82418" y="25728"/>
                  </a:lnTo>
                  <a:lnTo>
                    <a:pt x="98632" y="9665"/>
                  </a:lnTo>
                  <a:lnTo>
                    <a:pt x="107868" y="3744"/>
                  </a:lnTo>
                  <a:lnTo>
                    <a:pt x="130609" y="285"/>
                  </a:lnTo>
                  <a:lnTo>
                    <a:pt x="143225" y="1000"/>
                  </a:lnTo>
                  <a:lnTo>
                    <a:pt x="153975" y="8496"/>
                  </a:lnTo>
                  <a:lnTo>
                    <a:pt x="179114" y="49071"/>
                  </a:lnTo>
                  <a:lnTo>
                    <a:pt x="193320" y="86049"/>
                  </a:lnTo>
                  <a:lnTo>
                    <a:pt x="198713" y="142993"/>
                  </a:lnTo>
                  <a:lnTo>
                    <a:pt x="199156" y="159310"/>
                  </a:lnTo>
                  <a:lnTo>
                    <a:pt x="200621" y="164338"/>
                  </a:lnTo>
                  <a:lnTo>
                    <a:pt x="202767" y="161842"/>
                  </a:lnTo>
                  <a:lnTo>
                    <a:pt x="224456" y="98588"/>
                  </a:lnTo>
                  <a:lnTo>
                    <a:pt x="256635" y="44729"/>
                  </a:lnTo>
                  <a:lnTo>
                    <a:pt x="278551" y="15353"/>
                  </a:lnTo>
                  <a:lnTo>
                    <a:pt x="296936" y="3104"/>
                  </a:lnTo>
                  <a:lnTo>
                    <a:pt x="319924" y="0"/>
                  </a:lnTo>
                  <a:lnTo>
                    <a:pt x="332606" y="810"/>
                  </a:lnTo>
                  <a:lnTo>
                    <a:pt x="352935" y="11069"/>
                  </a:lnTo>
                  <a:lnTo>
                    <a:pt x="368600" y="27326"/>
                  </a:lnTo>
                  <a:lnTo>
                    <a:pt x="392152" y="76635"/>
                  </a:lnTo>
                  <a:lnTo>
                    <a:pt x="402158" y="137171"/>
                  </a:lnTo>
                  <a:lnTo>
                    <a:pt x="408941" y="197762"/>
                  </a:lnTo>
                  <a:lnTo>
                    <a:pt x="410611" y="255114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6898686" y="4599269"/>
              <a:ext cx="344921" cy="275426"/>
            </a:xfrm>
            <a:custGeom>
              <a:avLst/>
              <a:gdLst/>
              <a:ahLst/>
              <a:cxnLst/>
              <a:rect l="0" t="0" r="0" b="0"/>
              <a:pathLst>
                <a:path w="344921" h="275426">
                  <a:moveTo>
                    <a:pt x="29065" y="43798"/>
                  </a:moveTo>
                  <a:lnTo>
                    <a:pt x="29065" y="106276"/>
                  </a:lnTo>
                  <a:lnTo>
                    <a:pt x="25945" y="155117"/>
                  </a:lnTo>
                  <a:lnTo>
                    <a:pt x="17612" y="210922"/>
                  </a:lnTo>
                  <a:lnTo>
                    <a:pt x="14411" y="228913"/>
                  </a:lnTo>
                  <a:lnTo>
                    <a:pt x="11106" y="235059"/>
                  </a:lnTo>
                  <a:lnTo>
                    <a:pt x="7735" y="233306"/>
                  </a:lnTo>
                  <a:lnTo>
                    <a:pt x="2037" y="216931"/>
                  </a:lnTo>
                  <a:lnTo>
                    <a:pt x="0" y="181405"/>
                  </a:lnTo>
                  <a:lnTo>
                    <a:pt x="9199" y="127478"/>
                  </a:lnTo>
                  <a:lnTo>
                    <a:pt x="26882" y="65000"/>
                  </a:lnTo>
                  <a:lnTo>
                    <a:pt x="38233" y="38793"/>
                  </a:lnTo>
                  <a:lnTo>
                    <a:pt x="48045" y="31103"/>
                  </a:lnTo>
                  <a:lnTo>
                    <a:pt x="74545" y="25677"/>
                  </a:lnTo>
                  <a:lnTo>
                    <a:pt x="86292" y="30548"/>
                  </a:lnTo>
                  <a:lnTo>
                    <a:pt x="105581" y="51557"/>
                  </a:lnTo>
                  <a:lnTo>
                    <a:pt x="124006" y="85091"/>
                  </a:lnTo>
                  <a:lnTo>
                    <a:pt x="131285" y="134022"/>
                  </a:lnTo>
                  <a:lnTo>
                    <a:pt x="134914" y="187269"/>
                  </a:lnTo>
                  <a:lnTo>
                    <a:pt x="137066" y="186238"/>
                  </a:lnTo>
                  <a:lnTo>
                    <a:pt x="155646" y="125742"/>
                  </a:lnTo>
                  <a:lnTo>
                    <a:pt x="169126" y="88355"/>
                  </a:lnTo>
                  <a:lnTo>
                    <a:pt x="199996" y="26075"/>
                  </a:lnTo>
                  <a:lnTo>
                    <a:pt x="206190" y="17945"/>
                  </a:lnTo>
                  <a:lnTo>
                    <a:pt x="225551" y="5791"/>
                  </a:lnTo>
                  <a:lnTo>
                    <a:pt x="237264" y="913"/>
                  </a:lnTo>
                  <a:lnTo>
                    <a:pt x="248583" y="0"/>
                  </a:lnTo>
                  <a:lnTo>
                    <a:pt x="270519" y="5225"/>
                  </a:lnTo>
                  <a:lnTo>
                    <a:pt x="285727" y="18466"/>
                  </a:lnTo>
                  <a:lnTo>
                    <a:pt x="300865" y="48770"/>
                  </a:lnTo>
                  <a:lnTo>
                    <a:pt x="320098" y="107407"/>
                  </a:lnTo>
                  <a:lnTo>
                    <a:pt x="331221" y="166630"/>
                  </a:lnTo>
                  <a:lnTo>
                    <a:pt x="339355" y="228458"/>
                  </a:lnTo>
                  <a:lnTo>
                    <a:pt x="344920" y="275425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7391005" y="4653596"/>
              <a:ext cx="10241" cy="305327"/>
            </a:xfrm>
            <a:custGeom>
              <a:avLst/>
              <a:gdLst/>
              <a:ahLst/>
              <a:cxnLst/>
              <a:rect l="0" t="0" r="0" b="0"/>
              <a:pathLst>
                <a:path w="10241" h="305327">
                  <a:moveTo>
                    <a:pt x="0" y="0"/>
                  </a:moveTo>
                  <a:lnTo>
                    <a:pt x="7236" y="31065"/>
                  </a:lnTo>
                  <a:lnTo>
                    <a:pt x="9553" y="91222"/>
                  </a:lnTo>
                  <a:lnTo>
                    <a:pt x="10240" y="140762"/>
                  </a:lnTo>
                  <a:lnTo>
                    <a:pt x="9273" y="187416"/>
                  </a:lnTo>
                  <a:lnTo>
                    <a:pt x="3267" y="242314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7338362" y="441144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 rot="325800">
            <a:off x="3791501" y="78608"/>
            <a:ext cx="1599151" cy="779163"/>
            <a:chOff x="3791501" y="78608"/>
            <a:chExt cx="1599151" cy="779163"/>
          </a:xfrm>
        </p:grpSpPr>
        <p:sp>
          <p:nvSpPr>
            <p:cNvPr id="2" name="Freeform 1"/>
            <p:cNvSpPr/>
            <p:nvPr/>
          </p:nvSpPr>
          <p:spPr>
            <a:xfrm>
              <a:off x="3906139" y="320817"/>
              <a:ext cx="7854" cy="536954"/>
            </a:xfrm>
            <a:custGeom>
              <a:avLst/>
              <a:gdLst/>
              <a:ahLst/>
              <a:cxnLst/>
              <a:rect l="0" t="0" r="0" b="0"/>
              <a:pathLst>
                <a:path w="7854" h="536954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71"/>
                  </a:lnTo>
                  <a:lnTo>
                    <a:pt x="0" y="46978"/>
                  </a:lnTo>
                  <a:lnTo>
                    <a:pt x="0" y="60935"/>
                  </a:lnTo>
                  <a:lnTo>
                    <a:pt x="0" y="76502"/>
                  </a:lnTo>
                  <a:lnTo>
                    <a:pt x="0" y="93678"/>
                  </a:lnTo>
                  <a:lnTo>
                    <a:pt x="0" y="112484"/>
                  </a:lnTo>
                  <a:lnTo>
                    <a:pt x="0" y="132751"/>
                  </a:lnTo>
                  <a:lnTo>
                    <a:pt x="0" y="153714"/>
                  </a:lnTo>
                  <a:lnTo>
                    <a:pt x="0" y="174164"/>
                  </a:lnTo>
                  <a:lnTo>
                    <a:pt x="5" y="193467"/>
                  </a:lnTo>
                  <a:lnTo>
                    <a:pt x="177" y="211527"/>
                  </a:lnTo>
                  <a:lnTo>
                    <a:pt x="826" y="228503"/>
                  </a:lnTo>
                  <a:lnTo>
                    <a:pt x="2074" y="244628"/>
                  </a:lnTo>
                  <a:lnTo>
                    <a:pt x="3727" y="260120"/>
                  </a:lnTo>
                  <a:lnTo>
                    <a:pt x="5375" y="275158"/>
                  </a:lnTo>
                  <a:lnTo>
                    <a:pt x="6774" y="289879"/>
                  </a:lnTo>
                  <a:lnTo>
                    <a:pt x="7693" y="304380"/>
                  </a:lnTo>
                  <a:lnTo>
                    <a:pt x="7853" y="318730"/>
                  </a:lnTo>
                  <a:lnTo>
                    <a:pt x="7187" y="332978"/>
                  </a:lnTo>
                  <a:lnTo>
                    <a:pt x="6112" y="347156"/>
                  </a:lnTo>
                  <a:lnTo>
                    <a:pt x="5392" y="361288"/>
                  </a:lnTo>
                  <a:lnTo>
                    <a:pt x="5424" y="375385"/>
                  </a:lnTo>
                  <a:lnTo>
                    <a:pt x="5941" y="389293"/>
                  </a:lnTo>
                  <a:lnTo>
                    <a:pt x="6221" y="402710"/>
                  </a:lnTo>
                  <a:lnTo>
                    <a:pt x="5855" y="415523"/>
                  </a:lnTo>
                  <a:lnTo>
                    <a:pt x="4930" y="428094"/>
                  </a:lnTo>
                  <a:lnTo>
                    <a:pt x="3837" y="441140"/>
                  </a:lnTo>
                  <a:lnTo>
                    <a:pt x="2839" y="455020"/>
                  </a:lnTo>
                  <a:lnTo>
                    <a:pt x="2031" y="469389"/>
                  </a:lnTo>
                  <a:lnTo>
                    <a:pt x="1335" y="484993"/>
                  </a:lnTo>
                  <a:lnTo>
                    <a:pt x="693" y="505446"/>
                  </a:lnTo>
                  <a:lnTo>
                    <a:pt x="0" y="5369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791501" y="352405"/>
              <a:ext cx="125165" cy="268167"/>
            </a:xfrm>
            <a:custGeom>
              <a:avLst/>
              <a:gdLst/>
              <a:ahLst/>
              <a:cxnLst/>
              <a:rect l="0" t="0" r="0" b="0"/>
              <a:pathLst>
                <a:path w="125165" h="268167">
                  <a:moveTo>
                    <a:pt x="125164" y="189513"/>
                  </a:moveTo>
                  <a:lnTo>
                    <a:pt x="116363" y="195380"/>
                  </a:lnTo>
                  <a:lnTo>
                    <a:pt x="108017" y="200945"/>
                  </a:lnTo>
                  <a:lnTo>
                    <a:pt x="99322" y="206744"/>
                  </a:lnTo>
                  <a:lnTo>
                    <a:pt x="90374" y="212825"/>
                  </a:lnTo>
                  <a:lnTo>
                    <a:pt x="81528" y="219155"/>
                  </a:lnTo>
                  <a:lnTo>
                    <a:pt x="72989" y="225683"/>
                  </a:lnTo>
                  <a:lnTo>
                    <a:pt x="64800" y="232359"/>
                  </a:lnTo>
                  <a:lnTo>
                    <a:pt x="56923" y="239141"/>
                  </a:lnTo>
                  <a:lnTo>
                    <a:pt x="49288" y="245994"/>
                  </a:lnTo>
                  <a:lnTo>
                    <a:pt x="41670" y="252731"/>
                  </a:lnTo>
                  <a:lnTo>
                    <a:pt x="33708" y="259028"/>
                  </a:lnTo>
                  <a:lnTo>
                    <a:pt x="25244" y="264698"/>
                  </a:lnTo>
                  <a:lnTo>
                    <a:pt x="16638" y="268166"/>
                  </a:lnTo>
                  <a:lnTo>
                    <a:pt x="9384" y="267433"/>
                  </a:lnTo>
                  <a:lnTo>
                    <a:pt x="4709" y="262973"/>
                  </a:lnTo>
                  <a:lnTo>
                    <a:pt x="2053" y="255678"/>
                  </a:lnTo>
                  <a:lnTo>
                    <a:pt x="610" y="246309"/>
                  </a:lnTo>
                  <a:lnTo>
                    <a:pt x="0" y="235305"/>
                  </a:lnTo>
                  <a:lnTo>
                    <a:pt x="220" y="222800"/>
                  </a:lnTo>
                  <a:lnTo>
                    <a:pt x="1241" y="208984"/>
                  </a:lnTo>
                  <a:lnTo>
                    <a:pt x="3104" y="194116"/>
                  </a:lnTo>
                  <a:lnTo>
                    <a:pt x="5971" y="178450"/>
                  </a:lnTo>
                  <a:lnTo>
                    <a:pt x="9825" y="162204"/>
                  </a:lnTo>
                  <a:lnTo>
                    <a:pt x="14195" y="145548"/>
                  </a:lnTo>
                  <a:lnTo>
                    <a:pt x="18283" y="128606"/>
                  </a:lnTo>
                  <a:lnTo>
                    <a:pt x="21660" y="111478"/>
                  </a:lnTo>
                  <a:lnTo>
                    <a:pt x="24416" y="94552"/>
                  </a:lnTo>
                  <a:lnTo>
                    <a:pt x="26956" y="78486"/>
                  </a:lnTo>
                  <a:lnTo>
                    <a:pt x="29549" y="63578"/>
                  </a:lnTo>
                  <a:lnTo>
                    <a:pt x="32150" y="50038"/>
                  </a:lnTo>
                  <a:lnTo>
                    <a:pt x="34725" y="36730"/>
                  </a:lnTo>
                  <a:lnTo>
                    <a:pt x="37506" y="21371"/>
                  </a:lnTo>
                  <a:lnTo>
                    <a:pt x="4093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4127225" y="226052"/>
              <a:ext cx="10529" cy="94757"/>
            </a:xfrm>
            <a:custGeom>
              <a:avLst/>
              <a:gdLst/>
              <a:ahLst/>
              <a:cxnLst/>
              <a:rect l="0" t="0" r="0" b="0"/>
              <a:pathLst>
                <a:path w="10529" h="94757">
                  <a:moveTo>
                    <a:pt x="10528" y="0"/>
                  </a:moveTo>
                  <a:lnTo>
                    <a:pt x="7662" y="11802"/>
                  </a:lnTo>
                  <a:lnTo>
                    <a:pt x="5520" y="23571"/>
                  </a:lnTo>
                  <a:lnTo>
                    <a:pt x="3917" y="36443"/>
                  </a:lnTo>
                  <a:lnTo>
                    <a:pt x="2733" y="49653"/>
                  </a:lnTo>
                  <a:lnTo>
                    <a:pt x="1755" y="62819"/>
                  </a:lnTo>
                  <a:lnTo>
                    <a:pt x="894" y="77101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4085121" y="457678"/>
              <a:ext cx="126343" cy="52643"/>
            </a:xfrm>
            <a:custGeom>
              <a:avLst/>
              <a:gdLst/>
              <a:ahLst/>
              <a:cxnLst/>
              <a:rect l="0" t="0" r="0" b="0"/>
              <a:pathLst>
                <a:path w="126343" h="52643">
                  <a:moveTo>
                    <a:pt x="126342" y="0"/>
                  </a:moveTo>
                  <a:lnTo>
                    <a:pt x="120407" y="5800"/>
                  </a:lnTo>
                  <a:lnTo>
                    <a:pt x="114202" y="10725"/>
                  </a:lnTo>
                  <a:lnTo>
                    <a:pt x="107107" y="15227"/>
                  </a:lnTo>
                  <a:lnTo>
                    <a:pt x="99166" y="19448"/>
                  </a:lnTo>
                  <a:lnTo>
                    <a:pt x="90520" y="23461"/>
                  </a:lnTo>
                  <a:lnTo>
                    <a:pt x="81325" y="27323"/>
                  </a:lnTo>
                  <a:lnTo>
                    <a:pt x="71726" y="31076"/>
                  </a:lnTo>
                  <a:lnTo>
                    <a:pt x="61836" y="34751"/>
                  </a:lnTo>
                  <a:lnTo>
                    <a:pt x="51752" y="38369"/>
                  </a:lnTo>
                  <a:lnTo>
                    <a:pt x="41799" y="41794"/>
                  </a:lnTo>
                  <a:lnTo>
                    <a:pt x="31455" y="45078"/>
                  </a:lnTo>
                  <a:lnTo>
                    <a:pt x="18693" y="48511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074598" y="564632"/>
              <a:ext cx="273742" cy="191068"/>
            </a:xfrm>
            <a:custGeom>
              <a:avLst/>
              <a:gdLst/>
              <a:ahLst/>
              <a:cxnLst/>
              <a:rect l="0" t="0" r="0" b="0"/>
              <a:pathLst>
                <a:path w="273742" h="191068">
                  <a:moveTo>
                    <a:pt x="0" y="72027"/>
                  </a:moveTo>
                  <a:lnTo>
                    <a:pt x="134" y="60427"/>
                  </a:lnTo>
                  <a:lnTo>
                    <a:pt x="1414" y="50578"/>
                  </a:lnTo>
                  <a:lnTo>
                    <a:pt x="4012" y="41573"/>
                  </a:lnTo>
                  <a:lnTo>
                    <a:pt x="7905" y="33131"/>
                  </a:lnTo>
                  <a:lnTo>
                    <a:pt x="13186" y="25104"/>
                  </a:lnTo>
                  <a:lnTo>
                    <a:pt x="19772" y="17395"/>
                  </a:lnTo>
                  <a:lnTo>
                    <a:pt x="27445" y="10408"/>
                  </a:lnTo>
                  <a:lnTo>
                    <a:pt x="35956" y="5002"/>
                  </a:lnTo>
                  <a:lnTo>
                    <a:pt x="45082" y="1522"/>
                  </a:lnTo>
                  <a:lnTo>
                    <a:pt x="54648" y="0"/>
                  </a:lnTo>
                  <a:lnTo>
                    <a:pt x="64522" y="417"/>
                  </a:lnTo>
                  <a:lnTo>
                    <a:pt x="74597" y="2555"/>
                  </a:lnTo>
                  <a:lnTo>
                    <a:pt x="84481" y="6243"/>
                  </a:lnTo>
                  <a:lnTo>
                    <a:pt x="93512" y="11452"/>
                  </a:lnTo>
                  <a:lnTo>
                    <a:pt x="101399" y="18028"/>
                  </a:lnTo>
                  <a:lnTo>
                    <a:pt x="108186" y="25882"/>
                  </a:lnTo>
                  <a:lnTo>
                    <a:pt x="114061" y="35055"/>
                  </a:lnTo>
                  <a:lnTo>
                    <a:pt x="119228" y="45444"/>
                  </a:lnTo>
                  <a:lnTo>
                    <a:pt x="123548" y="56674"/>
                  </a:lnTo>
                  <a:lnTo>
                    <a:pt x="126552" y="68204"/>
                  </a:lnTo>
                  <a:lnTo>
                    <a:pt x="128094" y="79698"/>
                  </a:lnTo>
                  <a:lnTo>
                    <a:pt x="128317" y="91025"/>
                  </a:lnTo>
                  <a:lnTo>
                    <a:pt x="127480" y="102164"/>
                  </a:lnTo>
                  <a:lnTo>
                    <a:pt x="125837" y="113133"/>
                  </a:lnTo>
                  <a:lnTo>
                    <a:pt x="123448" y="123804"/>
                  </a:lnTo>
                  <a:lnTo>
                    <a:pt x="120174" y="133905"/>
                  </a:lnTo>
                  <a:lnTo>
                    <a:pt x="116012" y="143331"/>
                  </a:lnTo>
                  <a:lnTo>
                    <a:pt x="111082" y="152138"/>
                  </a:lnTo>
                  <a:lnTo>
                    <a:pt x="105549" y="160440"/>
                  </a:lnTo>
                  <a:lnTo>
                    <a:pt x="99558" y="168350"/>
                  </a:lnTo>
                  <a:lnTo>
                    <a:pt x="92908" y="175646"/>
                  </a:lnTo>
                  <a:lnTo>
                    <a:pt x="85079" y="181795"/>
                  </a:lnTo>
                  <a:lnTo>
                    <a:pt x="75893" y="186588"/>
                  </a:lnTo>
                  <a:lnTo>
                    <a:pt x="65792" y="189807"/>
                  </a:lnTo>
                  <a:lnTo>
                    <a:pt x="55626" y="191067"/>
                  </a:lnTo>
                  <a:lnTo>
                    <a:pt x="45916" y="190347"/>
                  </a:lnTo>
                  <a:lnTo>
                    <a:pt x="37297" y="187592"/>
                  </a:lnTo>
                  <a:lnTo>
                    <a:pt x="30652" y="182552"/>
                  </a:lnTo>
                  <a:lnTo>
                    <a:pt x="26272" y="175321"/>
                  </a:lnTo>
                  <a:lnTo>
                    <a:pt x="24112" y="166568"/>
                  </a:lnTo>
                  <a:lnTo>
                    <a:pt x="24085" y="157326"/>
                  </a:lnTo>
                  <a:lnTo>
                    <a:pt x="25919" y="148233"/>
                  </a:lnTo>
                  <a:lnTo>
                    <a:pt x="29400" y="139692"/>
                  </a:lnTo>
                  <a:lnTo>
                    <a:pt x="34468" y="132035"/>
                  </a:lnTo>
                  <a:lnTo>
                    <a:pt x="40945" y="125344"/>
                  </a:lnTo>
                  <a:lnTo>
                    <a:pt x="48563" y="119835"/>
                  </a:lnTo>
                  <a:lnTo>
                    <a:pt x="57045" y="115949"/>
                  </a:lnTo>
                  <a:lnTo>
                    <a:pt x="66161" y="113777"/>
                  </a:lnTo>
                  <a:lnTo>
                    <a:pt x="75892" y="113112"/>
                  </a:lnTo>
                  <a:lnTo>
                    <a:pt x="86410" y="113645"/>
                  </a:lnTo>
                  <a:lnTo>
                    <a:pt x="97746" y="115069"/>
                  </a:lnTo>
                  <a:lnTo>
                    <a:pt x="109799" y="116971"/>
                  </a:lnTo>
                  <a:lnTo>
                    <a:pt x="122422" y="118853"/>
                  </a:lnTo>
                  <a:lnTo>
                    <a:pt x="135467" y="120439"/>
                  </a:lnTo>
                  <a:lnTo>
                    <a:pt x="148651" y="121502"/>
                  </a:lnTo>
                  <a:lnTo>
                    <a:pt x="161575" y="121765"/>
                  </a:lnTo>
                  <a:lnTo>
                    <a:pt x="174044" y="121162"/>
                  </a:lnTo>
                  <a:lnTo>
                    <a:pt x="186043" y="119792"/>
                  </a:lnTo>
                  <a:lnTo>
                    <a:pt x="197641" y="117810"/>
                  </a:lnTo>
                  <a:lnTo>
                    <a:pt x="208922" y="115368"/>
                  </a:lnTo>
                  <a:lnTo>
                    <a:pt x="219899" y="112556"/>
                  </a:lnTo>
                  <a:lnTo>
                    <a:pt x="231797" y="109014"/>
                  </a:lnTo>
                  <a:lnTo>
                    <a:pt x="247898" y="103316"/>
                  </a:lnTo>
                  <a:lnTo>
                    <a:pt x="273741" y="930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522707" y="383962"/>
              <a:ext cx="25666" cy="157929"/>
            </a:xfrm>
            <a:custGeom>
              <a:avLst/>
              <a:gdLst/>
              <a:ahLst/>
              <a:cxnLst/>
              <a:rect l="0" t="0" r="0" b="0"/>
              <a:pathLst>
                <a:path w="25666" h="157929">
                  <a:moveTo>
                    <a:pt x="4608" y="0"/>
                  </a:moveTo>
                  <a:lnTo>
                    <a:pt x="1808" y="11736"/>
                  </a:lnTo>
                  <a:lnTo>
                    <a:pt x="306" y="22865"/>
                  </a:lnTo>
                  <a:lnTo>
                    <a:pt x="0" y="34458"/>
                  </a:lnTo>
                  <a:lnTo>
                    <a:pt x="679" y="46446"/>
                  </a:lnTo>
                  <a:lnTo>
                    <a:pt x="2147" y="58458"/>
                  </a:lnTo>
                  <a:lnTo>
                    <a:pt x="4211" y="70265"/>
                  </a:lnTo>
                  <a:lnTo>
                    <a:pt x="6548" y="81965"/>
                  </a:lnTo>
                  <a:lnTo>
                    <a:pt x="8722" y="93882"/>
                  </a:lnTo>
                  <a:lnTo>
                    <a:pt x="10516" y="106176"/>
                  </a:lnTo>
                  <a:lnTo>
                    <a:pt x="12088" y="118256"/>
                  </a:lnTo>
                  <a:lnTo>
                    <a:pt x="14140" y="130056"/>
                  </a:lnTo>
                  <a:lnTo>
                    <a:pt x="17965" y="142614"/>
                  </a:lnTo>
                  <a:lnTo>
                    <a:pt x="25665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443089" y="478719"/>
              <a:ext cx="168457" cy="31587"/>
            </a:xfrm>
            <a:custGeom>
              <a:avLst/>
              <a:gdLst/>
              <a:ahLst/>
              <a:cxnLst/>
              <a:rect l="0" t="0" r="0" b="0"/>
              <a:pathLst>
                <a:path w="168457" h="31587">
                  <a:moveTo>
                    <a:pt x="168456" y="0"/>
                  </a:moveTo>
                  <a:lnTo>
                    <a:pt x="156654" y="2934"/>
                  </a:lnTo>
                  <a:lnTo>
                    <a:pt x="144884" y="5716"/>
                  </a:lnTo>
                  <a:lnTo>
                    <a:pt x="131994" y="8611"/>
                  </a:lnTo>
                  <a:lnTo>
                    <a:pt x="118146" y="11478"/>
                  </a:lnTo>
                  <a:lnTo>
                    <a:pt x="103818" y="13995"/>
                  </a:lnTo>
                  <a:lnTo>
                    <a:pt x="89353" y="16011"/>
                  </a:lnTo>
                  <a:lnTo>
                    <a:pt x="75076" y="17696"/>
                  </a:lnTo>
                  <a:lnTo>
                    <a:pt x="61349" y="19440"/>
                  </a:lnTo>
                  <a:lnTo>
                    <a:pt x="48321" y="21460"/>
                  </a:lnTo>
                  <a:lnTo>
                    <a:pt x="36400" y="23659"/>
                  </a:lnTo>
                  <a:lnTo>
                    <a:pt x="25175" y="25913"/>
                  </a:lnTo>
                  <a:lnTo>
                    <a:pt x="13660" y="2842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906343" y="247076"/>
              <a:ext cx="42114" cy="505369"/>
            </a:xfrm>
            <a:custGeom>
              <a:avLst/>
              <a:gdLst/>
              <a:ahLst/>
              <a:cxnLst/>
              <a:rect l="0" t="0" r="0" b="0"/>
              <a:pathLst>
                <a:path w="42114" h="505369">
                  <a:moveTo>
                    <a:pt x="0" y="0"/>
                  </a:moveTo>
                  <a:lnTo>
                    <a:pt x="4" y="8674"/>
                  </a:lnTo>
                  <a:lnTo>
                    <a:pt x="177" y="21021"/>
                  </a:lnTo>
                  <a:lnTo>
                    <a:pt x="825" y="35199"/>
                  </a:lnTo>
                  <a:lnTo>
                    <a:pt x="2074" y="50458"/>
                  </a:lnTo>
                  <a:lnTo>
                    <a:pt x="3727" y="66270"/>
                  </a:lnTo>
                  <a:lnTo>
                    <a:pt x="5375" y="82104"/>
                  </a:lnTo>
                  <a:lnTo>
                    <a:pt x="6782" y="97670"/>
                  </a:lnTo>
                  <a:lnTo>
                    <a:pt x="8048" y="112730"/>
                  </a:lnTo>
                  <a:lnTo>
                    <a:pt x="9504" y="127003"/>
                  </a:lnTo>
                  <a:lnTo>
                    <a:pt x="11331" y="140424"/>
                  </a:lnTo>
                  <a:lnTo>
                    <a:pt x="13389" y="153252"/>
                  </a:lnTo>
                  <a:lnTo>
                    <a:pt x="15317" y="165948"/>
                  </a:lnTo>
                  <a:lnTo>
                    <a:pt x="16910" y="178806"/>
                  </a:lnTo>
                  <a:lnTo>
                    <a:pt x="18133" y="192412"/>
                  </a:lnTo>
                  <a:lnTo>
                    <a:pt x="19029" y="207682"/>
                  </a:lnTo>
                  <a:lnTo>
                    <a:pt x="19670" y="224953"/>
                  </a:lnTo>
                  <a:lnTo>
                    <a:pt x="20288" y="243587"/>
                  </a:lnTo>
                  <a:lnTo>
                    <a:pt x="21242" y="262319"/>
                  </a:lnTo>
                  <a:lnTo>
                    <a:pt x="22699" y="280394"/>
                  </a:lnTo>
                  <a:lnTo>
                    <a:pt x="24494" y="297594"/>
                  </a:lnTo>
                  <a:lnTo>
                    <a:pt x="26238" y="313977"/>
                  </a:lnTo>
                  <a:lnTo>
                    <a:pt x="27705" y="329704"/>
                  </a:lnTo>
                  <a:lnTo>
                    <a:pt x="28841" y="345267"/>
                  </a:lnTo>
                  <a:lnTo>
                    <a:pt x="29677" y="361417"/>
                  </a:lnTo>
                  <a:lnTo>
                    <a:pt x="30275" y="378510"/>
                  </a:lnTo>
                  <a:lnTo>
                    <a:pt x="30692" y="396231"/>
                  </a:lnTo>
                  <a:lnTo>
                    <a:pt x="30981" y="413821"/>
                  </a:lnTo>
                  <a:lnTo>
                    <a:pt x="31182" y="430823"/>
                  </a:lnTo>
                  <a:lnTo>
                    <a:pt x="31518" y="446727"/>
                  </a:lnTo>
                  <a:lnTo>
                    <a:pt x="32524" y="462474"/>
                  </a:lnTo>
                  <a:lnTo>
                    <a:pt x="35408" y="480560"/>
                  </a:lnTo>
                  <a:lnTo>
                    <a:pt x="42113" y="5053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183838" y="78608"/>
              <a:ext cx="110264" cy="276777"/>
            </a:xfrm>
            <a:custGeom>
              <a:avLst/>
              <a:gdLst/>
              <a:ahLst/>
              <a:cxnLst/>
              <a:rect l="0" t="0" r="0" b="0"/>
              <a:pathLst>
                <a:path w="110264" h="276777">
                  <a:moveTo>
                    <a:pt x="101517" y="0"/>
                  </a:moveTo>
                  <a:lnTo>
                    <a:pt x="95650" y="5934"/>
                  </a:lnTo>
                  <a:lnTo>
                    <a:pt x="90085" y="12139"/>
                  </a:lnTo>
                  <a:lnTo>
                    <a:pt x="84286" y="19235"/>
                  </a:lnTo>
                  <a:lnTo>
                    <a:pt x="78205" y="27175"/>
                  </a:lnTo>
                  <a:lnTo>
                    <a:pt x="71876" y="35821"/>
                  </a:lnTo>
                  <a:lnTo>
                    <a:pt x="65347" y="45016"/>
                  </a:lnTo>
                  <a:lnTo>
                    <a:pt x="58672" y="54615"/>
                  </a:lnTo>
                  <a:lnTo>
                    <a:pt x="51889" y="64505"/>
                  </a:lnTo>
                  <a:lnTo>
                    <a:pt x="45036" y="74603"/>
                  </a:lnTo>
                  <a:lnTo>
                    <a:pt x="38299" y="85009"/>
                  </a:lnTo>
                  <a:lnTo>
                    <a:pt x="32002" y="95987"/>
                  </a:lnTo>
                  <a:lnTo>
                    <a:pt x="26287" y="107630"/>
                  </a:lnTo>
                  <a:lnTo>
                    <a:pt x="21126" y="119722"/>
                  </a:lnTo>
                  <a:lnTo>
                    <a:pt x="16426" y="131838"/>
                  </a:lnTo>
                  <a:lnTo>
                    <a:pt x="12082" y="143734"/>
                  </a:lnTo>
                  <a:lnTo>
                    <a:pt x="8165" y="155501"/>
                  </a:lnTo>
                  <a:lnTo>
                    <a:pt x="4905" y="167468"/>
                  </a:lnTo>
                  <a:lnTo>
                    <a:pt x="2383" y="179816"/>
                  </a:lnTo>
                  <a:lnTo>
                    <a:pt x="688" y="192566"/>
                  </a:lnTo>
                  <a:lnTo>
                    <a:pt x="0" y="205665"/>
                  </a:lnTo>
                  <a:lnTo>
                    <a:pt x="322" y="219029"/>
                  </a:lnTo>
                  <a:lnTo>
                    <a:pt x="1673" y="232257"/>
                  </a:lnTo>
                  <a:lnTo>
                    <a:pt x="4176" y="244680"/>
                  </a:lnTo>
                  <a:lnTo>
                    <a:pt x="7789" y="255975"/>
                  </a:lnTo>
                  <a:lnTo>
                    <a:pt x="12503" y="265524"/>
                  </a:lnTo>
                  <a:lnTo>
                    <a:pt x="18416" y="272276"/>
                  </a:lnTo>
                  <a:lnTo>
                    <a:pt x="25463" y="275922"/>
                  </a:lnTo>
                  <a:lnTo>
                    <a:pt x="33296" y="276776"/>
                  </a:lnTo>
                  <a:lnTo>
                    <a:pt x="41391" y="275389"/>
                  </a:lnTo>
                  <a:lnTo>
                    <a:pt x="49426" y="272315"/>
                  </a:lnTo>
                  <a:lnTo>
                    <a:pt x="57276" y="268020"/>
                  </a:lnTo>
                  <a:lnTo>
                    <a:pt x="64928" y="262863"/>
                  </a:lnTo>
                  <a:lnTo>
                    <a:pt x="72407" y="257103"/>
                  </a:lnTo>
                  <a:lnTo>
                    <a:pt x="79753" y="250765"/>
                  </a:lnTo>
                  <a:lnTo>
                    <a:pt x="86998" y="243673"/>
                  </a:lnTo>
                  <a:lnTo>
                    <a:pt x="94159" y="235787"/>
                  </a:lnTo>
                  <a:lnTo>
                    <a:pt x="100766" y="227201"/>
                  </a:lnTo>
                  <a:lnTo>
                    <a:pt x="105912" y="218059"/>
                  </a:lnTo>
                  <a:lnTo>
                    <a:pt x="109206" y="208513"/>
                  </a:lnTo>
                  <a:lnTo>
                    <a:pt x="110263" y="199172"/>
                  </a:lnTo>
                  <a:lnTo>
                    <a:pt x="108469" y="191045"/>
                  </a:lnTo>
                  <a:lnTo>
                    <a:pt x="103784" y="184594"/>
                  </a:lnTo>
                  <a:lnTo>
                    <a:pt x="96927" y="180097"/>
                  </a:lnTo>
                  <a:lnTo>
                    <a:pt x="89046" y="177896"/>
                  </a:lnTo>
                  <a:lnTo>
                    <a:pt x="80905" y="177937"/>
                  </a:lnTo>
                  <a:lnTo>
                    <a:pt x="72853" y="179878"/>
                  </a:lnTo>
                  <a:lnTo>
                    <a:pt x="65002" y="183298"/>
                  </a:lnTo>
                  <a:lnTo>
                    <a:pt x="57356" y="187812"/>
                  </a:lnTo>
                  <a:lnTo>
                    <a:pt x="49884" y="193109"/>
                  </a:lnTo>
                  <a:lnTo>
                    <a:pt x="42546" y="198954"/>
                  </a:lnTo>
                  <a:lnTo>
                    <a:pt x="35314" y="205173"/>
                  </a:lnTo>
                  <a:lnTo>
                    <a:pt x="28464" y="211535"/>
                  </a:lnTo>
                  <a:lnTo>
                    <a:pt x="21894" y="218467"/>
                  </a:lnTo>
                  <a:lnTo>
                    <a:pt x="15026" y="227692"/>
                  </a:lnTo>
                  <a:lnTo>
                    <a:pt x="6761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127438" y="404990"/>
              <a:ext cx="263214" cy="42115"/>
            </a:xfrm>
            <a:custGeom>
              <a:avLst/>
              <a:gdLst/>
              <a:ahLst/>
              <a:cxnLst/>
              <a:rect l="0" t="0" r="0" b="0"/>
              <a:pathLst>
                <a:path w="263214" h="42115">
                  <a:moveTo>
                    <a:pt x="263213" y="0"/>
                  </a:moveTo>
                  <a:lnTo>
                    <a:pt x="251478" y="0"/>
                  </a:lnTo>
                  <a:lnTo>
                    <a:pt x="240349" y="0"/>
                  </a:lnTo>
                  <a:lnTo>
                    <a:pt x="228750" y="4"/>
                  </a:lnTo>
                  <a:lnTo>
                    <a:pt x="216590" y="177"/>
                  </a:lnTo>
                  <a:lnTo>
                    <a:pt x="203929" y="825"/>
                  </a:lnTo>
                  <a:lnTo>
                    <a:pt x="190873" y="2074"/>
                  </a:lnTo>
                  <a:lnTo>
                    <a:pt x="177521" y="3727"/>
                  </a:lnTo>
                  <a:lnTo>
                    <a:pt x="163956" y="5375"/>
                  </a:lnTo>
                  <a:lnTo>
                    <a:pt x="150241" y="6782"/>
                  </a:lnTo>
                  <a:lnTo>
                    <a:pt x="136422" y="8048"/>
                  </a:lnTo>
                  <a:lnTo>
                    <a:pt x="122532" y="9504"/>
                  </a:lnTo>
                  <a:lnTo>
                    <a:pt x="108593" y="11336"/>
                  </a:lnTo>
                  <a:lnTo>
                    <a:pt x="94622" y="13566"/>
                  </a:lnTo>
                  <a:lnTo>
                    <a:pt x="80629" y="16143"/>
                  </a:lnTo>
                  <a:lnTo>
                    <a:pt x="66634" y="18989"/>
                  </a:lnTo>
                  <a:lnTo>
                    <a:pt x="53057" y="22078"/>
                  </a:lnTo>
                  <a:lnTo>
                    <a:pt x="39272" y="25835"/>
                  </a:lnTo>
                  <a:lnTo>
                    <a:pt x="22949" y="3171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211674" y="497595"/>
              <a:ext cx="132638" cy="275892"/>
            </a:xfrm>
            <a:custGeom>
              <a:avLst/>
              <a:gdLst/>
              <a:ahLst/>
              <a:cxnLst/>
              <a:rect l="0" t="0" r="0" b="0"/>
              <a:pathLst>
                <a:path w="132638" h="275892">
                  <a:moveTo>
                    <a:pt x="0" y="12679"/>
                  </a:moveTo>
                  <a:lnTo>
                    <a:pt x="11669" y="12612"/>
                  </a:lnTo>
                  <a:lnTo>
                    <a:pt x="22158" y="11972"/>
                  </a:lnTo>
                  <a:lnTo>
                    <a:pt x="32464" y="10680"/>
                  </a:lnTo>
                  <a:lnTo>
                    <a:pt x="42938" y="8993"/>
                  </a:lnTo>
                  <a:lnTo>
                    <a:pt x="53930" y="7325"/>
                  </a:lnTo>
                  <a:lnTo>
                    <a:pt x="65568" y="5907"/>
                  </a:lnTo>
                  <a:lnTo>
                    <a:pt x="77649" y="4636"/>
                  </a:lnTo>
                  <a:lnTo>
                    <a:pt x="89755" y="3177"/>
                  </a:lnTo>
                  <a:lnTo>
                    <a:pt x="101619" y="1367"/>
                  </a:lnTo>
                  <a:lnTo>
                    <a:pt x="112516" y="0"/>
                  </a:lnTo>
                  <a:lnTo>
                    <a:pt x="121237" y="665"/>
                  </a:lnTo>
                  <a:lnTo>
                    <a:pt x="127315" y="4079"/>
                  </a:lnTo>
                  <a:lnTo>
                    <a:pt x="130936" y="9986"/>
                  </a:lnTo>
                  <a:lnTo>
                    <a:pt x="132551" y="17628"/>
                  </a:lnTo>
                  <a:lnTo>
                    <a:pt x="132637" y="26361"/>
                  </a:lnTo>
                  <a:lnTo>
                    <a:pt x="131446" y="35765"/>
                  </a:lnTo>
                  <a:lnTo>
                    <a:pt x="128994" y="45580"/>
                  </a:lnTo>
                  <a:lnTo>
                    <a:pt x="125391" y="55656"/>
                  </a:lnTo>
                  <a:lnTo>
                    <a:pt x="120839" y="66062"/>
                  </a:lnTo>
                  <a:lnTo>
                    <a:pt x="115561" y="77047"/>
                  </a:lnTo>
                  <a:lnTo>
                    <a:pt x="109755" y="88703"/>
                  </a:lnTo>
                  <a:lnTo>
                    <a:pt x="103737" y="100974"/>
                  </a:lnTo>
                  <a:lnTo>
                    <a:pt x="97930" y="113745"/>
                  </a:lnTo>
                  <a:lnTo>
                    <a:pt x="92542" y="126897"/>
                  </a:lnTo>
                  <a:lnTo>
                    <a:pt x="87433" y="140493"/>
                  </a:lnTo>
                  <a:lnTo>
                    <a:pt x="82235" y="154758"/>
                  </a:lnTo>
                  <a:lnTo>
                    <a:pt x="76740" y="169754"/>
                  </a:lnTo>
                  <a:lnTo>
                    <a:pt x="71064" y="185079"/>
                  </a:lnTo>
                  <a:lnTo>
                    <a:pt x="65553" y="199987"/>
                  </a:lnTo>
                  <a:lnTo>
                    <a:pt x="60404" y="214078"/>
                  </a:lnTo>
                  <a:lnTo>
                    <a:pt x="55797" y="227050"/>
                  </a:lnTo>
                  <a:lnTo>
                    <a:pt x="51515" y="239907"/>
                  </a:lnTo>
                  <a:lnTo>
                    <a:pt x="47189" y="254890"/>
                  </a:lnTo>
                  <a:lnTo>
                    <a:pt x="42115" y="27589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2916882" y="1242362"/>
            <a:ext cx="1020777" cy="802051"/>
            <a:chOff x="2916882" y="1242362"/>
            <a:chExt cx="1020777" cy="802051"/>
          </a:xfrm>
        </p:grpSpPr>
        <p:sp>
          <p:nvSpPr>
            <p:cNvPr id="14" name="Freeform 13"/>
            <p:cNvSpPr/>
            <p:nvPr/>
          </p:nvSpPr>
          <p:spPr>
            <a:xfrm>
              <a:off x="2916882" y="1242362"/>
              <a:ext cx="483823" cy="335448"/>
            </a:xfrm>
            <a:custGeom>
              <a:avLst/>
              <a:gdLst/>
              <a:ahLst/>
              <a:cxnLst/>
              <a:rect l="0" t="0" r="0" b="0"/>
              <a:pathLst>
                <a:path w="483823" h="335448">
                  <a:moveTo>
                    <a:pt x="62682" y="0"/>
                  </a:moveTo>
                  <a:lnTo>
                    <a:pt x="38963" y="43963"/>
                  </a:lnTo>
                  <a:lnTo>
                    <a:pt x="20680" y="106453"/>
                  </a:lnTo>
                  <a:lnTo>
                    <a:pt x="12142" y="161668"/>
                  </a:lnTo>
                  <a:lnTo>
                    <a:pt x="3219" y="218805"/>
                  </a:lnTo>
                  <a:lnTo>
                    <a:pt x="244" y="282083"/>
                  </a:lnTo>
                  <a:lnTo>
                    <a:pt x="0" y="296850"/>
                  </a:lnTo>
                  <a:lnTo>
                    <a:pt x="4516" y="306695"/>
                  </a:lnTo>
                  <a:lnTo>
                    <a:pt x="12207" y="313258"/>
                  </a:lnTo>
                  <a:lnTo>
                    <a:pt x="34400" y="320550"/>
                  </a:lnTo>
                  <a:lnTo>
                    <a:pt x="93187" y="325231"/>
                  </a:lnTo>
                  <a:lnTo>
                    <a:pt x="150206" y="326156"/>
                  </a:lnTo>
                  <a:lnTo>
                    <a:pt x="206530" y="326339"/>
                  </a:lnTo>
                  <a:lnTo>
                    <a:pt x="259596" y="329494"/>
                  </a:lnTo>
                  <a:lnTo>
                    <a:pt x="309809" y="335447"/>
                  </a:lnTo>
                  <a:lnTo>
                    <a:pt x="370397" y="328386"/>
                  </a:lnTo>
                  <a:lnTo>
                    <a:pt x="431277" y="319412"/>
                  </a:lnTo>
                  <a:lnTo>
                    <a:pt x="483822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221759" y="1305533"/>
              <a:ext cx="21019" cy="610654"/>
            </a:xfrm>
            <a:custGeom>
              <a:avLst/>
              <a:gdLst/>
              <a:ahLst/>
              <a:cxnLst/>
              <a:rect l="0" t="0" r="0" b="0"/>
              <a:pathLst>
                <a:path w="21019" h="610654">
                  <a:moveTo>
                    <a:pt x="21018" y="0"/>
                  </a:moveTo>
                  <a:lnTo>
                    <a:pt x="11953" y="58617"/>
                  </a:lnTo>
                  <a:lnTo>
                    <a:pt x="10923" y="110175"/>
                  </a:lnTo>
                  <a:lnTo>
                    <a:pt x="5029" y="169905"/>
                  </a:lnTo>
                  <a:lnTo>
                    <a:pt x="1462" y="232056"/>
                  </a:lnTo>
                  <a:lnTo>
                    <a:pt x="406" y="294925"/>
                  </a:lnTo>
                  <a:lnTo>
                    <a:pt x="93" y="346828"/>
                  </a:lnTo>
                  <a:lnTo>
                    <a:pt x="0" y="403021"/>
                  </a:lnTo>
                  <a:lnTo>
                    <a:pt x="5562" y="452946"/>
                  </a:lnTo>
                  <a:lnTo>
                    <a:pt x="9516" y="511737"/>
                  </a:lnTo>
                  <a:lnTo>
                    <a:pt x="10297" y="568411"/>
                  </a:lnTo>
                  <a:lnTo>
                    <a:pt x="10489" y="6106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615907" y="1304701"/>
              <a:ext cx="121710" cy="327217"/>
            </a:xfrm>
            <a:custGeom>
              <a:avLst/>
              <a:gdLst/>
              <a:ahLst/>
              <a:cxnLst/>
              <a:rect l="0" t="0" r="0" b="0"/>
              <a:pathLst>
                <a:path w="121710" h="327217">
                  <a:moveTo>
                    <a:pt x="69067" y="21889"/>
                  </a:moveTo>
                  <a:lnTo>
                    <a:pt x="34169" y="51198"/>
                  </a:lnTo>
                  <a:lnTo>
                    <a:pt x="4914" y="65798"/>
                  </a:lnTo>
                  <a:lnTo>
                    <a:pt x="562" y="66370"/>
                  </a:lnTo>
                  <a:lnTo>
                    <a:pt x="0" y="64411"/>
                  </a:lnTo>
                  <a:lnTo>
                    <a:pt x="1965" y="60766"/>
                  </a:lnTo>
                  <a:lnTo>
                    <a:pt x="61402" y="11098"/>
                  </a:lnTo>
                  <a:lnTo>
                    <a:pt x="70976" y="4166"/>
                  </a:lnTo>
                  <a:lnTo>
                    <a:pt x="80868" y="715"/>
                  </a:lnTo>
                  <a:lnTo>
                    <a:pt x="101218" y="0"/>
                  </a:lnTo>
                  <a:lnTo>
                    <a:pt x="108049" y="4957"/>
                  </a:lnTo>
                  <a:lnTo>
                    <a:pt x="115638" y="22943"/>
                  </a:lnTo>
                  <a:lnTo>
                    <a:pt x="120510" y="79852"/>
                  </a:lnTo>
                  <a:lnTo>
                    <a:pt x="121472" y="137367"/>
                  </a:lnTo>
                  <a:lnTo>
                    <a:pt x="114442" y="200613"/>
                  </a:lnTo>
                  <a:lnTo>
                    <a:pt x="114945" y="251038"/>
                  </a:lnTo>
                  <a:lnTo>
                    <a:pt x="120819" y="309559"/>
                  </a:lnTo>
                  <a:lnTo>
                    <a:pt x="121709" y="3272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569160" y="1705616"/>
              <a:ext cx="284271" cy="21058"/>
            </a:xfrm>
            <a:custGeom>
              <a:avLst/>
              <a:gdLst/>
              <a:ahLst/>
              <a:cxnLst/>
              <a:rect l="0" t="0" r="0" b="0"/>
              <a:pathLst>
                <a:path w="284271" h="21058">
                  <a:moveTo>
                    <a:pt x="0" y="0"/>
                  </a:moveTo>
                  <a:lnTo>
                    <a:pt x="62093" y="5589"/>
                  </a:lnTo>
                  <a:lnTo>
                    <a:pt x="120713" y="10723"/>
                  </a:lnTo>
                  <a:lnTo>
                    <a:pt x="178566" y="18669"/>
                  </a:lnTo>
                  <a:lnTo>
                    <a:pt x="235054" y="20585"/>
                  </a:lnTo>
                  <a:lnTo>
                    <a:pt x="28427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611274" y="1805242"/>
              <a:ext cx="326385" cy="239171"/>
            </a:xfrm>
            <a:custGeom>
              <a:avLst/>
              <a:gdLst/>
              <a:ahLst/>
              <a:cxnLst/>
              <a:rect l="0" t="0" r="0" b="0"/>
              <a:pathLst>
                <a:path w="326385" h="239171">
                  <a:moveTo>
                    <a:pt x="0" y="37245"/>
                  </a:moveTo>
                  <a:lnTo>
                    <a:pt x="29309" y="7936"/>
                  </a:lnTo>
                  <a:lnTo>
                    <a:pt x="52021" y="822"/>
                  </a:lnTo>
                  <a:lnTo>
                    <a:pt x="79272" y="0"/>
                  </a:lnTo>
                  <a:lnTo>
                    <a:pt x="114345" y="12691"/>
                  </a:lnTo>
                  <a:lnTo>
                    <a:pt x="145794" y="32439"/>
                  </a:lnTo>
                  <a:lnTo>
                    <a:pt x="162673" y="50317"/>
                  </a:lnTo>
                  <a:lnTo>
                    <a:pt x="171735" y="73080"/>
                  </a:lnTo>
                  <a:lnTo>
                    <a:pt x="177553" y="125822"/>
                  </a:lnTo>
                  <a:lnTo>
                    <a:pt x="172971" y="167345"/>
                  </a:lnTo>
                  <a:lnTo>
                    <a:pt x="164224" y="189044"/>
                  </a:lnTo>
                  <a:lnTo>
                    <a:pt x="139544" y="222037"/>
                  </a:lnTo>
                  <a:lnTo>
                    <a:pt x="113486" y="238357"/>
                  </a:lnTo>
                  <a:lnTo>
                    <a:pt x="103734" y="239170"/>
                  </a:lnTo>
                  <a:lnTo>
                    <a:pt x="83539" y="233834"/>
                  </a:lnTo>
                  <a:lnTo>
                    <a:pt x="69104" y="220544"/>
                  </a:lnTo>
                  <a:lnTo>
                    <a:pt x="63617" y="212087"/>
                  </a:lnTo>
                  <a:lnTo>
                    <a:pt x="60639" y="190211"/>
                  </a:lnTo>
                  <a:lnTo>
                    <a:pt x="61483" y="177827"/>
                  </a:lnTo>
                  <a:lnTo>
                    <a:pt x="66725" y="169571"/>
                  </a:lnTo>
                  <a:lnTo>
                    <a:pt x="74899" y="164067"/>
                  </a:lnTo>
                  <a:lnTo>
                    <a:pt x="85028" y="160397"/>
                  </a:lnTo>
                  <a:lnTo>
                    <a:pt x="121640" y="160822"/>
                  </a:lnTo>
                  <a:lnTo>
                    <a:pt x="174763" y="178682"/>
                  </a:lnTo>
                  <a:lnTo>
                    <a:pt x="211659" y="189766"/>
                  </a:lnTo>
                  <a:lnTo>
                    <a:pt x="272223" y="194104"/>
                  </a:lnTo>
                  <a:lnTo>
                    <a:pt x="326384" y="19517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3128127" y="2253098"/>
            <a:ext cx="704247" cy="810695"/>
            <a:chOff x="3128127" y="2253098"/>
            <a:chExt cx="704247" cy="810695"/>
          </a:xfrm>
        </p:grpSpPr>
        <p:sp>
          <p:nvSpPr>
            <p:cNvPr id="20" name="Freeform 19"/>
            <p:cNvSpPr/>
            <p:nvPr/>
          </p:nvSpPr>
          <p:spPr>
            <a:xfrm>
              <a:off x="3128127" y="2267167"/>
              <a:ext cx="146236" cy="554471"/>
            </a:xfrm>
            <a:custGeom>
              <a:avLst/>
              <a:gdLst/>
              <a:ahLst/>
              <a:cxnLst/>
              <a:rect l="0" t="0" r="0" b="0"/>
              <a:pathLst>
                <a:path w="146236" h="554471">
                  <a:moveTo>
                    <a:pt x="114650" y="17516"/>
                  </a:moveTo>
                  <a:lnTo>
                    <a:pt x="65152" y="76080"/>
                  </a:lnTo>
                  <a:lnTo>
                    <a:pt x="16363" y="135800"/>
                  </a:lnTo>
                  <a:lnTo>
                    <a:pt x="2337" y="150415"/>
                  </a:lnTo>
                  <a:lnTo>
                    <a:pt x="0" y="151739"/>
                  </a:lnTo>
                  <a:lnTo>
                    <a:pt x="3643" y="143851"/>
                  </a:lnTo>
                  <a:lnTo>
                    <a:pt x="52182" y="81241"/>
                  </a:lnTo>
                  <a:lnTo>
                    <a:pt x="111031" y="21184"/>
                  </a:lnTo>
                  <a:lnTo>
                    <a:pt x="132165" y="16"/>
                  </a:lnTo>
                  <a:lnTo>
                    <a:pt x="136855" y="0"/>
                  </a:lnTo>
                  <a:lnTo>
                    <a:pt x="139982" y="4669"/>
                  </a:lnTo>
                  <a:lnTo>
                    <a:pt x="145000" y="45785"/>
                  </a:lnTo>
                  <a:lnTo>
                    <a:pt x="145991" y="108542"/>
                  </a:lnTo>
                  <a:lnTo>
                    <a:pt x="144993" y="165760"/>
                  </a:lnTo>
                  <a:lnTo>
                    <a:pt x="140148" y="220278"/>
                  </a:lnTo>
                  <a:lnTo>
                    <a:pt x="143912" y="273476"/>
                  </a:lnTo>
                  <a:lnTo>
                    <a:pt x="145547" y="326283"/>
                  </a:lnTo>
                  <a:lnTo>
                    <a:pt x="146031" y="377805"/>
                  </a:lnTo>
                  <a:lnTo>
                    <a:pt x="146195" y="440848"/>
                  </a:lnTo>
                  <a:lnTo>
                    <a:pt x="140638" y="503690"/>
                  </a:lnTo>
                  <a:lnTo>
                    <a:pt x="146235" y="5544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606741" y="2253098"/>
              <a:ext cx="165558" cy="327739"/>
            </a:xfrm>
            <a:custGeom>
              <a:avLst/>
              <a:gdLst/>
              <a:ahLst/>
              <a:cxnLst/>
              <a:rect l="0" t="0" r="0" b="0"/>
              <a:pathLst>
                <a:path w="165558" h="327739">
                  <a:moveTo>
                    <a:pt x="67704" y="0"/>
                  </a:moveTo>
                  <a:lnTo>
                    <a:pt x="43985" y="58617"/>
                  </a:lnTo>
                  <a:lnTo>
                    <a:pt x="28097" y="112791"/>
                  </a:lnTo>
                  <a:lnTo>
                    <a:pt x="9881" y="168552"/>
                  </a:lnTo>
                  <a:lnTo>
                    <a:pt x="0" y="219038"/>
                  </a:lnTo>
                  <a:lnTo>
                    <a:pt x="3595" y="277277"/>
                  </a:lnTo>
                  <a:lnTo>
                    <a:pt x="9185" y="302219"/>
                  </a:lnTo>
                  <a:lnTo>
                    <a:pt x="14654" y="311443"/>
                  </a:lnTo>
                  <a:lnTo>
                    <a:pt x="30088" y="324813"/>
                  </a:lnTo>
                  <a:lnTo>
                    <a:pt x="39117" y="327676"/>
                  </a:lnTo>
                  <a:lnTo>
                    <a:pt x="58508" y="327738"/>
                  </a:lnTo>
                  <a:lnTo>
                    <a:pt x="89156" y="315606"/>
                  </a:lnTo>
                  <a:lnTo>
                    <a:pt x="146378" y="276921"/>
                  </a:lnTo>
                  <a:lnTo>
                    <a:pt x="163285" y="250507"/>
                  </a:lnTo>
                  <a:lnTo>
                    <a:pt x="165557" y="227540"/>
                  </a:lnTo>
                  <a:lnTo>
                    <a:pt x="164524" y="214864"/>
                  </a:lnTo>
                  <a:lnTo>
                    <a:pt x="159157" y="206414"/>
                  </a:lnTo>
                  <a:lnTo>
                    <a:pt x="150900" y="200780"/>
                  </a:lnTo>
                  <a:lnTo>
                    <a:pt x="140715" y="197025"/>
                  </a:lnTo>
                  <a:lnTo>
                    <a:pt x="131586" y="196860"/>
                  </a:lnTo>
                  <a:lnTo>
                    <a:pt x="115203" y="202917"/>
                  </a:lnTo>
                  <a:lnTo>
                    <a:pt x="60368" y="249813"/>
                  </a:lnTo>
                  <a:lnTo>
                    <a:pt x="46647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569160" y="2695295"/>
              <a:ext cx="263214" cy="21058"/>
            </a:xfrm>
            <a:custGeom>
              <a:avLst/>
              <a:gdLst/>
              <a:ahLst/>
              <a:cxnLst/>
              <a:rect l="0" t="0" r="0" b="0"/>
              <a:pathLst>
                <a:path w="263214" h="21058">
                  <a:moveTo>
                    <a:pt x="0" y="0"/>
                  </a:moveTo>
                  <a:lnTo>
                    <a:pt x="37478" y="8333"/>
                  </a:lnTo>
                  <a:lnTo>
                    <a:pt x="94491" y="10095"/>
                  </a:lnTo>
                  <a:lnTo>
                    <a:pt x="153673" y="10443"/>
                  </a:lnTo>
                  <a:lnTo>
                    <a:pt x="210423" y="10512"/>
                  </a:lnTo>
                  <a:lnTo>
                    <a:pt x="235071" y="11691"/>
                  </a:lnTo>
                  <a:lnTo>
                    <a:pt x="263213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3590217" y="2823100"/>
              <a:ext cx="153920" cy="240693"/>
            </a:xfrm>
            <a:custGeom>
              <a:avLst/>
              <a:gdLst/>
              <a:ahLst/>
              <a:cxnLst/>
              <a:rect l="0" t="0" r="0" b="0"/>
              <a:pathLst>
                <a:path w="153920" h="240693">
                  <a:moveTo>
                    <a:pt x="0" y="9065"/>
                  </a:moveTo>
                  <a:lnTo>
                    <a:pt x="42692" y="5946"/>
                  </a:lnTo>
                  <a:lnTo>
                    <a:pt x="89932" y="0"/>
                  </a:lnTo>
                  <a:lnTo>
                    <a:pt x="124912" y="4560"/>
                  </a:lnTo>
                  <a:lnTo>
                    <a:pt x="151915" y="18909"/>
                  </a:lnTo>
                  <a:lnTo>
                    <a:pt x="153919" y="23816"/>
                  </a:lnTo>
                  <a:lnTo>
                    <a:pt x="151746" y="28258"/>
                  </a:lnTo>
                  <a:lnTo>
                    <a:pt x="135039" y="46338"/>
                  </a:lnTo>
                  <a:lnTo>
                    <a:pt x="93220" y="105618"/>
                  </a:lnTo>
                  <a:lnTo>
                    <a:pt x="61298" y="158086"/>
                  </a:lnTo>
                  <a:lnTo>
                    <a:pt x="55207" y="194119"/>
                  </a:lnTo>
                  <a:lnTo>
                    <a:pt x="63171" y="2406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5" name="Freeform 24"/>
          <p:cNvSpPr/>
          <p:nvPr/>
        </p:nvSpPr>
        <p:spPr>
          <a:xfrm>
            <a:off x="4011357" y="1476039"/>
            <a:ext cx="652975" cy="376977"/>
          </a:xfrm>
          <a:custGeom>
            <a:avLst/>
            <a:gdLst/>
            <a:ahLst/>
            <a:cxnLst/>
            <a:rect l="0" t="0" r="0" b="0"/>
            <a:pathLst>
              <a:path w="652975" h="376977">
                <a:moveTo>
                  <a:pt x="0" y="166406"/>
                </a:moveTo>
                <a:lnTo>
                  <a:pt x="48931" y="166406"/>
                </a:lnTo>
                <a:lnTo>
                  <a:pt x="96777" y="166406"/>
                </a:lnTo>
                <a:lnTo>
                  <a:pt x="154167" y="160817"/>
                </a:lnTo>
                <a:lnTo>
                  <a:pt x="206534" y="158023"/>
                </a:lnTo>
                <a:lnTo>
                  <a:pt x="268270" y="165071"/>
                </a:lnTo>
                <a:lnTo>
                  <a:pt x="331586" y="158907"/>
                </a:lnTo>
                <a:lnTo>
                  <a:pt x="383037" y="155605"/>
                </a:lnTo>
                <a:lnTo>
                  <a:pt x="434157" y="148908"/>
                </a:lnTo>
                <a:lnTo>
                  <a:pt x="493944" y="146052"/>
                </a:lnTo>
                <a:lnTo>
                  <a:pt x="545226" y="139899"/>
                </a:lnTo>
                <a:lnTo>
                  <a:pt x="608161" y="132370"/>
                </a:lnTo>
                <a:lnTo>
                  <a:pt x="619520" y="129677"/>
                </a:lnTo>
                <a:lnTo>
                  <a:pt x="623583" y="125543"/>
                </a:lnTo>
                <a:lnTo>
                  <a:pt x="622783" y="120446"/>
                </a:lnTo>
                <a:lnTo>
                  <a:pt x="601871" y="95457"/>
                </a:lnTo>
                <a:lnTo>
                  <a:pt x="546711" y="54036"/>
                </a:lnTo>
                <a:lnTo>
                  <a:pt x="489833" y="21047"/>
                </a:lnTo>
                <a:lnTo>
                  <a:pt x="467360" y="1024"/>
                </a:lnTo>
                <a:lnTo>
                  <a:pt x="463652" y="0"/>
                </a:lnTo>
                <a:lnTo>
                  <a:pt x="462349" y="2826"/>
                </a:lnTo>
                <a:lnTo>
                  <a:pt x="462651" y="8220"/>
                </a:lnTo>
                <a:lnTo>
                  <a:pt x="469225" y="20452"/>
                </a:lnTo>
                <a:lnTo>
                  <a:pt x="520809" y="75216"/>
                </a:lnTo>
                <a:lnTo>
                  <a:pt x="581551" y="124296"/>
                </a:lnTo>
                <a:lnTo>
                  <a:pt x="639337" y="166407"/>
                </a:lnTo>
                <a:lnTo>
                  <a:pt x="647323" y="173426"/>
                </a:lnTo>
                <a:lnTo>
                  <a:pt x="651478" y="181614"/>
                </a:lnTo>
                <a:lnTo>
                  <a:pt x="652974" y="200072"/>
                </a:lnTo>
                <a:lnTo>
                  <a:pt x="646620" y="216853"/>
                </a:lnTo>
                <a:lnTo>
                  <a:pt x="603274" y="277118"/>
                </a:lnTo>
                <a:lnTo>
                  <a:pt x="555650" y="336155"/>
                </a:lnTo>
                <a:lnTo>
                  <a:pt x="541843" y="363321"/>
                </a:lnTo>
                <a:lnTo>
                  <a:pt x="526425" y="37697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reeform 25"/>
          <p:cNvSpPr/>
          <p:nvPr/>
        </p:nvSpPr>
        <p:spPr>
          <a:xfrm>
            <a:off x="4000829" y="2446128"/>
            <a:ext cx="480932" cy="533437"/>
          </a:xfrm>
          <a:custGeom>
            <a:avLst/>
            <a:gdLst/>
            <a:ahLst/>
            <a:cxnLst/>
            <a:rect l="0" t="0" r="0" b="0"/>
            <a:pathLst>
              <a:path w="480932" h="533437">
                <a:moveTo>
                  <a:pt x="0" y="259695"/>
                </a:moveTo>
                <a:lnTo>
                  <a:pt x="11178" y="248517"/>
                </a:lnTo>
                <a:lnTo>
                  <a:pt x="29145" y="243029"/>
                </a:lnTo>
                <a:lnTo>
                  <a:pt x="84395" y="239506"/>
                </a:lnTo>
                <a:lnTo>
                  <a:pt x="143229" y="238810"/>
                </a:lnTo>
                <a:lnTo>
                  <a:pt x="199911" y="238672"/>
                </a:lnTo>
                <a:lnTo>
                  <a:pt x="256168" y="244234"/>
                </a:lnTo>
                <a:lnTo>
                  <a:pt x="312340" y="248193"/>
                </a:lnTo>
                <a:lnTo>
                  <a:pt x="368496" y="248974"/>
                </a:lnTo>
                <a:lnTo>
                  <a:pt x="424649" y="249129"/>
                </a:lnTo>
                <a:lnTo>
                  <a:pt x="466763" y="249156"/>
                </a:lnTo>
                <a:lnTo>
                  <a:pt x="474952" y="245650"/>
                </a:lnTo>
                <a:lnTo>
                  <a:pt x="479241" y="239803"/>
                </a:lnTo>
                <a:lnTo>
                  <a:pt x="480931" y="232396"/>
                </a:lnTo>
                <a:lnTo>
                  <a:pt x="476570" y="214807"/>
                </a:lnTo>
                <a:lnTo>
                  <a:pt x="460960" y="188293"/>
                </a:lnTo>
                <a:lnTo>
                  <a:pt x="407012" y="128764"/>
                </a:lnTo>
                <a:lnTo>
                  <a:pt x="357963" y="70838"/>
                </a:lnTo>
                <a:lnTo>
                  <a:pt x="301816" y="14056"/>
                </a:lnTo>
                <a:lnTo>
                  <a:pt x="287778" y="4"/>
                </a:lnTo>
                <a:lnTo>
                  <a:pt x="284269" y="0"/>
                </a:lnTo>
                <a:lnTo>
                  <a:pt x="283099" y="4677"/>
                </a:lnTo>
                <a:lnTo>
                  <a:pt x="289627" y="45805"/>
                </a:lnTo>
                <a:lnTo>
                  <a:pt x="317022" y="101331"/>
                </a:lnTo>
                <a:lnTo>
                  <a:pt x="351103" y="154353"/>
                </a:lnTo>
                <a:lnTo>
                  <a:pt x="400091" y="216654"/>
                </a:lnTo>
                <a:lnTo>
                  <a:pt x="449216" y="275725"/>
                </a:lnTo>
                <a:lnTo>
                  <a:pt x="470273" y="297850"/>
                </a:lnTo>
                <a:lnTo>
                  <a:pt x="472613" y="305019"/>
                </a:lnTo>
                <a:lnTo>
                  <a:pt x="471832" y="312138"/>
                </a:lnTo>
                <a:lnTo>
                  <a:pt x="453770" y="345964"/>
                </a:lnTo>
                <a:lnTo>
                  <a:pt x="399250" y="403798"/>
                </a:lnTo>
                <a:lnTo>
                  <a:pt x="345903" y="464387"/>
                </a:lnTo>
                <a:lnTo>
                  <a:pt x="287603" y="519696"/>
                </a:lnTo>
                <a:lnTo>
                  <a:pt x="273741" y="533436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1" name="Group 30"/>
          <p:cNvGrpSpPr/>
          <p:nvPr/>
        </p:nvGrpSpPr>
        <p:grpSpPr>
          <a:xfrm>
            <a:off x="5137906" y="1621388"/>
            <a:ext cx="515898" cy="463255"/>
            <a:chOff x="5137906" y="1621388"/>
            <a:chExt cx="515898" cy="463255"/>
          </a:xfrm>
        </p:grpSpPr>
        <p:sp>
          <p:nvSpPr>
            <p:cNvPr id="27" name="Freeform 26"/>
            <p:cNvSpPr/>
            <p:nvPr/>
          </p:nvSpPr>
          <p:spPr>
            <a:xfrm>
              <a:off x="5137906" y="1621388"/>
              <a:ext cx="515898" cy="21058"/>
            </a:xfrm>
            <a:custGeom>
              <a:avLst/>
              <a:gdLst/>
              <a:ahLst/>
              <a:cxnLst/>
              <a:rect l="0" t="0" r="0" b="0"/>
              <a:pathLst>
                <a:path w="515898" h="21058">
                  <a:moveTo>
                    <a:pt x="0" y="21057"/>
                  </a:moveTo>
                  <a:lnTo>
                    <a:pt x="27557" y="13822"/>
                  </a:lnTo>
                  <a:lnTo>
                    <a:pt x="83779" y="11179"/>
                  </a:lnTo>
                  <a:lnTo>
                    <a:pt x="145881" y="10657"/>
                  </a:lnTo>
                  <a:lnTo>
                    <a:pt x="206068" y="10554"/>
                  </a:lnTo>
                  <a:lnTo>
                    <a:pt x="266137" y="10534"/>
                  </a:lnTo>
                  <a:lnTo>
                    <a:pt x="316721" y="10530"/>
                  </a:lnTo>
                  <a:lnTo>
                    <a:pt x="368754" y="10529"/>
                  </a:lnTo>
                  <a:lnTo>
                    <a:pt x="418097" y="10529"/>
                  </a:lnTo>
                  <a:lnTo>
                    <a:pt x="481354" y="3293"/>
                  </a:lnTo>
                  <a:lnTo>
                    <a:pt x="51589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210274" y="1741056"/>
              <a:ext cx="64504" cy="333059"/>
            </a:xfrm>
            <a:custGeom>
              <a:avLst/>
              <a:gdLst/>
              <a:ahLst/>
              <a:cxnLst/>
              <a:rect l="0" t="0" r="0" b="0"/>
              <a:pathLst>
                <a:path w="64504" h="333059">
                  <a:moveTo>
                    <a:pt x="53974" y="17203"/>
                  </a:moveTo>
                  <a:lnTo>
                    <a:pt x="4476" y="76796"/>
                  </a:lnTo>
                  <a:lnTo>
                    <a:pt x="1088" y="77988"/>
                  </a:lnTo>
                  <a:lnTo>
                    <a:pt x="0" y="75274"/>
                  </a:lnTo>
                  <a:lnTo>
                    <a:pt x="444" y="69955"/>
                  </a:lnTo>
                  <a:lnTo>
                    <a:pt x="12247" y="45701"/>
                  </a:lnTo>
                  <a:lnTo>
                    <a:pt x="50807" y="0"/>
                  </a:lnTo>
                  <a:lnTo>
                    <a:pt x="55372" y="1055"/>
                  </a:lnTo>
                  <a:lnTo>
                    <a:pt x="58416" y="7607"/>
                  </a:lnTo>
                  <a:lnTo>
                    <a:pt x="60628" y="29316"/>
                  </a:lnTo>
                  <a:lnTo>
                    <a:pt x="58755" y="81380"/>
                  </a:lnTo>
                  <a:lnTo>
                    <a:pt x="63368" y="142314"/>
                  </a:lnTo>
                  <a:lnTo>
                    <a:pt x="64166" y="193353"/>
                  </a:lnTo>
                  <a:lnTo>
                    <a:pt x="64436" y="254596"/>
                  </a:lnTo>
                  <a:lnTo>
                    <a:pt x="64490" y="305514"/>
                  </a:lnTo>
                  <a:lnTo>
                    <a:pt x="64503" y="3330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365413" y="1747730"/>
              <a:ext cx="214691" cy="170348"/>
            </a:xfrm>
            <a:custGeom>
              <a:avLst/>
              <a:gdLst/>
              <a:ahLst/>
              <a:cxnLst/>
              <a:rect l="0" t="0" r="0" b="0"/>
              <a:pathLst>
                <a:path w="214691" h="170348">
                  <a:moveTo>
                    <a:pt x="46234" y="0"/>
                  </a:moveTo>
                  <a:lnTo>
                    <a:pt x="21040" y="61111"/>
                  </a:lnTo>
                  <a:lnTo>
                    <a:pt x="990" y="115542"/>
                  </a:lnTo>
                  <a:lnTo>
                    <a:pt x="0" y="136750"/>
                  </a:lnTo>
                  <a:lnTo>
                    <a:pt x="1373" y="147319"/>
                  </a:lnTo>
                  <a:lnTo>
                    <a:pt x="5798" y="155534"/>
                  </a:lnTo>
                  <a:lnTo>
                    <a:pt x="20074" y="167782"/>
                  </a:lnTo>
                  <a:lnTo>
                    <a:pt x="28794" y="170347"/>
                  </a:lnTo>
                  <a:lnTo>
                    <a:pt x="59004" y="168366"/>
                  </a:lnTo>
                  <a:lnTo>
                    <a:pt x="110541" y="160336"/>
                  </a:lnTo>
                  <a:lnTo>
                    <a:pt x="171339" y="151009"/>
                  </a:lnTo>
                  <a:lnTo>
                    <a:pt x="21469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485347" y="1768787"/>
              <a:ext cx="31587" cy="315856"/>
            </a:xfrm>
            <a:custGeom>
              <a:avLst/>
              <a:gdLst/>
              <a:ahLst/>
              <a:cxnLst/>
              <a:rect l="0" t="0" r="0" b="0"/>
              <a:pathLst>
                <a:path w="31587" h="315856">
                  <a:moveTo>
                    <a:pt x="31586" y="0"/>
                  </a:moveTo>
                  <a:lnTo>
                    <a:pt x="22520" y="58617"/>
                  </a:lnTo>
                  <a:lnTo>
                    <a:pt x="21346" y="113961"/>
                  </a:lnTo>
                  <a:lnTo>
                    <a:pt x="17994" y="176885"/>
                  </a:lnTo>
                  <a:lnTo>
                    <a:pt x="12003" y="234722"/>
                  </a:lnTo>
                  <a:lnTo>
                    <a:pt x="7603" y="295913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169492" y="2695295"/>
            <a:ext cx="442198" cy="473783"/>
            <a:chOff x="5169492" y="2695295"/>
            <a:chExt cx="442198" cy="473783"/>
          </a:xfrm>
        </p:grpSpPr>
        <p:sp>
          <p:nvSpPr>
            <p:cNvPr id="32" name="Freeform 31"/>
            <p:cNvSpPr/>
            <p:nvPr/>
          </p:nvSpPr>
          <p:spPr>
            <a:xfrm>
              <a:off x="5169492" y="2695295"/>
              <a:ext cx="442198" cy="16570"/>
            </a:xfrm>
            <a:custGeom>
              <a:avLst/>
              <a:gdLst/>
              <a:ahLst/>
              <a:cxnLst/>
              <a:rect l="0" t="0" r="0" b="0"/>
              <a:pathLst>
                <a:path w="442198" h="16570">
                  <a:moveTo>
                    <a:pt x="0" y="0"/>
                  </a:moveTo>
                  <a:lnTo>
                    <a:pt x="58617" y="0"/>
                  </a:lnTo>
                  <a:lnTo>
                    <a:pt x="121196" y="1170"/>
                  </a:lnTo>
                  <a:lnTo>
                    <a:pt x="171350" y="7236"/>
                  </a:lnTo>
                  <a:lnTo>
                    <a:pt x="233932" y="9878"/>
                  </a:lnTo>
                  <a:lnTo>
                    <a:pt x="296683" y="10400"/>
                  </a:lnTo>
                  <a:lnTo>
                    <a:pt x="352969" y="16569"/>
                  </a:lnTo>
                  <a:lnTo>
                    <a:pt x="415542" y="11555"/>
                  </a:lnTo>
                  <a:lnTo>
                    <a:pt x="430350" y="7865"/>
                  </a:lnTo>
                  <a:lnTo>
                    <a:pt x="44219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252195" y="2814365"/>
              <a:ext cx="60408" cy="302071"/>
            </a:xfrm>
            <a:custGeom>
              <a:avLst/>
              <a:gdLst/>
              <a:ahLst/>
              <a:cxnLst/>
              <a:rect l="0" t="0" r="0" b="0"/>
              <a:pathLst>
                <a:path w="60408" h="302071">
                  <a:moveTo>
                    <a:pt x="43639" y="17800"/>
                  </a:moveTo>
                  <a:lnTo>
                    <a:pt x="34064" y="41847"/>
                  </a:lnTo>
                  <a:lnTo>
                    <a:pt x="4236" y="77393"/>
                  </a:lnTo>
                  <a:lnTo>
                    <a:pt x="992" y="78586"/>
                  </a:lnTo>
                  <a:lnTo>
                    <a:pt x="0" y="75872"/>
                  </a:lnTo>
                  <a:lnTo>
                    <a:pt x="508" y="70553"/>
                  </a:lnTo>
                  <a:lnTo>
                    <a:pt x="7312" y="58404"/>
                  </a:lnTo>
                  <a:lnTo>
                    <a:pt x="50997" y="1628"/>
                  </a:lnTo>
                  <a:lnTo>
                    <a:pt x="54393" y="0"/>
                  </a:lnTo>
                  <a:lnTo>
                    <a:pt x="55488" y="2424"/>
                  </a:lnTo>
                  <a:lnTo>
                    <a:pt x="55924" y="14476"/>
                  </a:lnTo>
                  <a:lnTo>
                    <a:pt x="60407" y="43331"/>
                  </a:lnTo>
                  <a:lnTo>
                    <a:pt x="55746" y="101179"/>
                  </a:lnTo>
                  <a:lnTo>
                    <a:pt x="54479" y="163602"/>
                  </a:lnTo>
                  <a:lnTo>
                    <a:pt x="54229" y="223852"/>
                  </a:lnTo>
                  <a:lnTo>
                    <a:pt x="54179" y="274575"/>
                  </a:lnTo>
                  <a:lnTo>
                    <a:pt x="54167" y="3020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381959" y="2842694"/>
              <a:ext cx="177088" cy="115482"/>
            </a:xfrm>
            <a:custGeom>
              <a:avLst/>
              <a:gdLst/>
              <a:ahLst/>
              <a:cxnLst/>
              <a:rect l="0" t="0" r="0" b="0"/>
              <a:pathLst>
                <a:path w="177088" h="115482">
                  <a:moveTo>
                    <a:pt x="19160" y="0"/>
                  </a:moveTo>
                  <a:lnTo>
                    <a:pt x="2372" y="55045"/>
                  </a:lnTo>
                  <a:lnTo>
                    <a:pt x="0" y="79836"/>
                  </a:lnTo>
                  <a:lnTo>
                    <a:pt x="5185" y="100213"/>
                  </a:lnTo>
                  <a:lnTo>
                    <a:pt x="9844" y="108923"/>
                  </a:lnTo>
                  <a:lnTo>
                    <a:pt x="16458" y="113560"/>
                  </a:lnTo>
                  <a:lnTo>
                    <a:pt x="24378" y="115481"/>
                  </a:lnTo>
                  <a:lnTo>
                    <a:pt x="67894" y="110158"/>
                  </a:lnTo>
                  <a:lnTo>
                    <a:pt x="123930" y="94474"/>
                  </a:lnTo>
                  <a:lnTo>
                    <a:pt x="144103" y="89952"/>
                  </a:lnTo>
                  <a:lnTo>
                    <a:pt x="177087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495875" y="2832165"/>
              <a:ext cx="21059" cy="336913"/>
            </a:xfrm>
            <a:custGeom>
              <a:avLst/>
              <a:gdLst/>
              <a:ahLst/>
              <a:cxnLst/>
              <a:rect l="0" t="0" r="0" b="0"/>
              <a:pathLst>
                <a:path w="21059" h="336913">
                  <a:moveTo>
                    <a:pt x="0" y="0"/>
                  </a:moveTo>
                  <a:lnTo>
                    <a:pt x="3120" y="42692"/>
                  </a:lnTo>
                  <a:lnTo>
                    <a:pt x="9553" y="103238"/>
                  </a:lnTo>
                  <a:lnTo>
                    <a:pt x="10336" y="158217"/>
                  </a:lnTo>
                  <a:lnTo>
                    <a:pt x="10491" y="214137"/>
                  </a:lnTo>
                  <a:lnTo>
                    <a:pt x="10521" y="270243"/>
                  </a:lnTo>
                  <a:lnTo>
                    <a:pt x="11696" y="308840"/>
                  </a:lnTo>
                  <a:lnTo>
                    <a:pt x="21058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4813631" y="1389761"/>
            <a:ext cx="197935" cy="536955"/>
            <a:chOff x="4813631" y="1389761"/>
            <a:chExt cx="197935" cy="536955"/>
          </a:xfrm>
        </p:grpSpPr>
        <p:sp>
          <p:nvSpPr>
            <p:cNvPr id="37" name="Freeform 36"/>
            <p:cNvSpPr/>
            <p:nvPr/>
          </p:nvSpPr>
          <p:spPr>
            <a:xfrm>
              <a:off x="4813631" y="1389761"/>
              <a:ext cx="197935" cy="301650"/>
            </a:xfrm>
            <a:custGeom>
              <a:avLst/>
              <a:gdLst/>
              <a:ahLst/>
              <a:cxnLst/>
              <a:rect l="0" t="0" r="0" b="0"/>
              <a:pathLst>
                <a:path w="197935" h="301650">
                  <a:moveTo>
                    <a:pt x="71592" y="0"/>
                  </a:moveTo>
                  <a:lnTo>
                    <a:pt x="57120" y="33622"/>
                  </a:lnTo>
                  <a:lnTo>
                    <a:pt x="45596" y="85324"/>
                  </a:lnTo>
                  <a:lnTo>
                    <a:pt x="27072" y="146186"/>
                  </a:lnTo>
                  <a:lnTo>
                    <a:pt x="12148" y="204958"/>
                  </a:lnTo>
                  <a:lnTo>
                    <a:pt x="0" y="268063"/>
                  </a:lnTo>
                  <a:lnTo>
                    <a:pt x="5068" y="289155"/>
                  </a:lnTo>
                  <a:lnTo>
                    <a:pt x="9695" y="298055"/>
                  </a:lnTo>
                  <a:lnTo>
                    <a:pt x="17459" y="301649"/>
                  </a:lnTo>
                  <a:lnTo>
                    <a:pt x="38564" y="299402"/>
                  </a:lnTo>
                  <a:lnTo>
                    <a:pt x="92459" y="275618"/>
                  </a:lnTo>
                  <a:lnTo>
                    <a:pt x="146436" y="257611"/>
                  </a:lnTo>
                  <a:lnTo>
                    <a:pt x="197934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929490" y="1473989"/>
              <a:ext cx="29433" cy="452727"/>
            </a:xfrm>
            <a:custGeom>
              <a:avLst/>
              <a:gdLst/>
              <a:ahLst/>
              <a:cxnLst/>
              <a:rect l="0" t="0" r="0" b="0"/>
              <a:pathLst>
                <a:path w="29433" h="452727">
                  <a:moveTo>
                    <a:pt x="29432" y="0"/>
                  </a:moveTo>
                  <a:lnTo>
                    <a:pt x="21099" y="37478"/>
                  </a:lnTo>
                  <a:lnTo>
                    <a:pt x="19337" y="88902"/>
                  </a:lnTo>
                  <a:lnTo>
                    <a:pt x="13443" y="135786"/>
                  </a:lnTo>
                  <a:lnTo>
                    <a:pt x="9877" y="186722"/>
                  </a:lnTo>
                  <a:lnTo>
                    <a:pt x="8820" y="238859"/>
                  </a:lnTo>
                  <a:lnTo>
                    <a:pt x="8507" y="291352"/>
                  </a:lnTo>
                  <a:lnTo>
                    <a:pt x="2825" y="343950"/>
                  </a:lnTo>
                  <a:lnTo>
                    <a:pt x="0" y="404550"/>
                  </a:lnTo>
                  <a:lnTo>
                    <a:pt x="8375" y="4527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0" name="Freeform 39"/>
          <p:cNvSpPr/>
          <p:nvPr/>
        </p:nvSpPr>
        <p:spPr>
          <a:xfrm>
            <a:off x="4905031" y="2463668"/>
            <a:ext cx="96006" cy="526426"/>
          </a:xfrm>
          <a:custGeom>
            <a:avLst/>
            <a:gdLst/>
            <a:ahLst/>
            <a:cxnLst/>
            <a:rect l="0" t="0" r="0" b="0"/>
            <a:pathLst>
              <a:path w="96006" h="526426">
                <a:moveTo>
                  <a:pt x="96005" y="0"/>
                </a:moveTo>
                <a:lnTo>
                  <a:pt x="80364" y="17981"/>
                </a:lnTo>
                <a:lnTo>
                  <a:pt x="61161" y="69742"/>
                </a:lnTo>
                <a:lnTo>
                  <a:pt x="38516" y="121098"/>
                </a:lnTo>
                <a:lnTo>
                  <a:pt x="4582" y="163794"/>
                </a:lnTo>
                <a:lnTo>
                  <a:pt x="1131" y="165348"/>
                </a:lnTo>
                <a:lnTo>
                  <a:pt x="0" y="162874"/>
                </a:lnTo>
                <a:lnTo>
                  <a:pt x="6591" y="133688"/>
                </a:lnTo>
                <a:lnTo>
                  <a:pt x="40630" y="73420"/>
                </a:lnTo>
                <a:lnTo>
                  <a:pt x="61140" y="47620"/>
                </a:lnTo>
                <a:lnTo>
                  <a:pt x="65743" y="46955"/>
                </a:lnTo>
                <a:lnTo>
                  <a:pt x="68811" y="51190"/>
                </a:lnTo>
                <a:lnTo>
                  <a:pt x="73129" y="82628"/>
                </a:lnTo>
                <a:lnTo>
                  <a:pt x="74589" y="145653"/>
                </a:lnTo>
                <a:lnTo>
                  <a:pt x="69252" y="197055"/>
                </a:lnTo>
                <a:lnTo>
                  <a:pt x="65852" y="254919"/>
                </a:lnTo>
                <a:lnTo>
                  <a:pt x="65056" y="298911"/>
                </a:lnTo>
                <a:lnTo>
                  <a:pt x="64702" y="344589"/>
                </a:lnTo>
                <a:lnTo>
                  <a:pt x="64503" y="407427"/>
                </a:lnTo>
                <a:lnTo>
                  <a:pt x="64444" y="456721"/>
                </a:lnTo>
                <a:lnTo>
                  <a:pt x="64424" y="505940"/>
                </a:lnTo>
                <a:lnTo>
                  <a:pt x="64419" y="52642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Freeform 40"/>
          <p:cNvSpPr/>
          <p:nvPr/>
        </p:nvSpPr>
        <p:spPr>
          <a:xfrm>
            <a:off x="5274777" y="1326590"/>
            <a:ext cx="211587" cy="315856"/>
          </a:xfrm>
          <a:custGeom>
            <a:avLst/>
            <a:gdLst/>
            <a:ahLst/>
            <a:cxnLst/>
            <a:rect l="0" t="0" r="0" b="0"/>
            <a:pathLst>
              <a:path w="211587" h="315856">
                <a:moveTo>
                  <a:pt x="0" y="0"/>
                </a:moveTo>
                <a:lnTo>
                  <a:pt x="58617" y="0"/>
                </a:lnTo>
                <a:lnTo>
                  <a:pt x="112791" y="0"/>
                </a:lnTo>
                <a:lnTo>
                  <a:pt x="168552" y="0"/>
                </a:lnTo>
                <a:lnTo>
                  <a:pt x="182558" y="0"/>
                </a:lnTo>
                <a:lnTo>
                  <a:pt x="193065" y="3510"/>
                </a:lnTo>
                <a:lnTo>
                  <a:pt x="207859" y="16768"/>
                </a:lnTo>
                <a:lnTo>
                  <a:pt x="211102" y="25217"/>
                </a:lnTo>
                <a:lnTo>
                  <a:pt x="211586" y="43963"/>
                </a:lnTo>
                <a:lnTo>
                  <a:pt x="201195" y="85763"/>
                </a:lnTo>
                <a:lnTo>
                  <a:pt x="176782" y="145984"/>
                </a:lnTo>
                <a:lnTo>
                  <a:pt x="158099" y="199855"/>
                </a:lnTo>
                <a:lnTo>
                  <a:pt x="136886" y="263196"/>
                </a:lnTo>
                <a:lnTo>
                  <a:pt x="126342" y="31585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7" name="Group 46"/>
          <p:cNvGrpSpPr/>
          <p:nvPr/>
        </p:nvGrpSpPr>
        <p:grpSpPr>
          <a:xfrm>
            <a:off x="4632538" y="2358383"/>
            <a:ext cx="1200250" cy="905452"/>
            <a:chOff x="4632538" y="2358383"/>
            <a:chExt cx="1200250" cy="905452"/>
          </a:xfrm>
        </p:grpSpPr>
        <p:sp>
          <p:nvSpPr>
            <p:cNvPr id="42" name="Freeform 41"/>
            <p:cNvSpPr/>
            <p:nvPr/>
          </p:nvSpPr>
          <p:spPr>
            <a:xfrm>
              <a:off x="5191612" y="2358383"/>
              <a:ext cx="114751" cy="368498"/>
            </a:xfrm>
            <a:custGeom>
              <a:avLst/>
              <a:gdLst/>
              <a:ahLst/>
              <a:cxnLst/>
              <a:rect l="0" t="0" r="0" b="0"/>
              <a:pathLst>
                <a:path w="114751" h="368498">
                  <a:moveTo>
                    <a:pt x="83165" y="0"/>
                  </a:moveTo>
                  <a:lnTo>
                    <a:pt x="67524" y="17981"/>
                  </a:lnTo>
                  <a:lnTo>
                    <a:pt x="36322" y="74354"/>
                  </a:lnTo>
                  <a:lnTo>
                    <a:pt x="0" y="128739"/>
                  </a:lnTo>
                  <a:lnTo>
                    <a:pt x="18935" y="86941"/>
                  </a:lnTo>
                  <a:lnTo>
                    <a:pt x="65761" y="28646"/>
                  </a:lnTo>
                  <a:lnTo>
                    <a:pt x="79719" y="14291"/>
                  </a:lnTo>
                  <a:lnTo>
                    <a:pt x="85547" y="13037"/>
                  </a:lnTo>
                  <a:lnTo>
                    <a:pt x="90602" y="15710"/>
                  </a:lnTo>
                  <a:lnTo>
                    <a:pt x="95142" y="21002"/>
                  </a:lnTo>
                  <a:lnTo>
                    <a:pt x="100187" y="39360"/>
                  </a:lnTo>
                  <a:lnTo>
                    <a:pt x="103691" y="102799"/>
                  </a:lnTo>
                  <a:lnTo>
                    <a:pt x="104117" y="158130"/>
                  </a:lnTo>
                  <a:lnTo>
                    <a:pt x="104201" y="214120"/>
                  </a:lnTo>
                  <a:lnTo>
                    <a:pt x="104218" y="277475"/>
                  </a:lnTo>
                  <a:lnTo>
                    <a:pt x="107340" y="333143"/>
                  </a:lnTo>
                  <a:lnTo>
                    <a:pt x="114750" y="3684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390590" y="2378729"/>
              <a:ext cx="210571" cy="263925"/>
            </a:xfrm>
            <a:custGeom>
              <a:avLst/>
              <a:gdLst/>
              <a:ahLst/>
              <a:cxnLst/>
              <a:rect l="0" t="0" r="0" b="0"/>
              <a:pathLst>
                <a:path w="210571" h="263925">
                  <a:moveTo>
                    <a:pt x="0" y="42825"/>
                  </a:moveTo>
                  <a:lnTo>
                    <a:pt x="5589" y="26057"/>
                  </a:lnTo>
                  <a:lnTo>
                    <a:pt x="17692" y="11586"/>
                  </a:lnTo>
                  <a:lnTo>
                    <a:pt x="25833" y="4452"/>
                  </a:lnTo>
                  <a:lnTo>
                    <a:pt x="34769" y="865"/>
                  </a:lnTo>
                  <a:lnTo>
                    <a:pt x="54058" y="0"/>
                  </a:lnTo>
                  <a:lnTo>
                    <a:pt x="71209" y="6634"/>
                  </a:lnTo>
                  <a:lnTo>
                    <a:pt x="79058" y="11679"/>
                  </a:lnTo>
                  <a:lnTo>
                    <a:pt x="90899" y="26642"/>
                  </a:lnTo>
                  <a:lnTo>
                    <a:pt x="98891" y="46161"/>
                  </a:lnTo>
                  <a:lnTo>
                    <a:pt x="104022" y="96820"/>
                  </a:lnTo>
                  <a:lnTo>
                    <a:pt x="105036" y="151887"/>
                  </a:lnTo>
                  <a:lnTo>
                    <a:pt x="95661" y="206654"/>
                  </a:lnTo>
                  <a:lnTo>
                    <a:pt x="78907" y="240326"/>
                  </a:lnTo>
                  <a:lnTo>
                    <a:pt x="65876" y="257725"/>
                  </a:lnTo>
                  <a:lnTo>
                    <a:pt x="56786" y="262131"/>
                  </a:lnTo>
                  <a:lnTo>
                    <a:pt x="34207" y="263907"/>
                  </a:lnTo>
                  <a:lnTo>
                    <a:pt x="27484" y="260403"/>
                  </a:lnTo>
                  <a:lnTo>
                    <a:pt x="24172" y="254557"/>
                  </a:lnTo>
                  <a:lnTo>
                    <a:pt x="23134" y="247151"/>
                  </a:lnTo>
                  <a:lnTo>
                    <a:pt x="28219" y="232682"/>
                  </a:lnTo>
                  <a:lnTo>
                    <a:pt x="50548" y="204330"/>
                  </a:lnTo>
                  <a:lnTo>
                    <a:pt x="59435" y="200798"/>
                  </a:lnTo>
                  <a:lnTo>
                    <a:pt x="81788" y="199993"/>
                  </a:lnTo>
                  <a:lnTo>
                    <a:pt x="115091" y="211706"/>
                  </a:lnTo>
                  <a:lnTo>
                    <a:pt x="169856" y="244642"/>
                  </a:lnTo>
                  <a:lnTo>
                    <a:pt x="210570" y="2639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727295" y="2653181"/>
              <a:ext cx="10529" cy="284270"/>
            </a:xfrm>
            <a:custGeom>
              <a:avLst/>
              <a:gdLst/>
              <a:ahLst/>
              <a:cxnLst/>
              <a:rect l="0" t="0" r="0" b="0"/>
              <a:pathLst>
                <a:path w="10529" h="284270">
                  <a:moveTo>
                    <a:pt x="10528" y="0"/>
                  </a:moveTo>
                  <a:lnTo>
                    <a:pt x="10528" y="57264"/>
                  </a:lnTo>
                  <a:lnTo>
                    <a:pt x="10528" y="106654"/>
                  </a:lnTo>
                  <a:lnTo>
                    <a:pt x="4939" y="164567"/>
                  </a:lnTo>
                  <a:lnTo>
                    <a:pt x="976" y="225443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695709" y="2784462"/>
              <a:ext cx="115815" cy="5590"/>
            </a:xfrm>
            <a:custGeom>
              <a:avLst/>
              <a:gdLst/>
              <a:ahLst/>
              <a:cxnLst/>
              <a:rect l="0" t="0" r="0" b="0"/>
              <a:pathLst>
                <a:path w="115815" h="5590">
                  <a:moveTo>
                    <a:pt x="0" y="5589"/>
                  </a:moveTo>
                  <a:lnTo>
                    <a:pt x="16768" y="0"/>
                  </a:lnTo>
                  <a:lnTo>
                    <a:pt x="34359" y="376"/>
                  </a:lnTo>
                  <a:lnTo>
                    <a:pt x="97094" y="5132"/>
                  </a:lnTo>
                  <a:lnTo>
                    <a:pt x="115814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632538" y="3179606"/>
              <a:ext cx="1200250" cy="84229"/>
            </a:xfrm>
            <a:custGeom>
              <a:avLst/>
              <a:gdLst/>
              <a:ahLst/>
              <a:cxnLst/>
              <a:rect l="0" t="0" r="0" b="0"/>
              <a:pathLst>
                <a:path w="1200250" h="84229">
                  <a:moveTo>
                    <a:pt x="0" y="0"/>
                  </a:moveTo>
                  <a:lnTo>
                    <a:pt x="58617" y="0"/>
                  </a:lnTo>
                  <a:lnTo>
                    <a:pt x="115214" y="11453"/>
                  </a:lnTo>
                  <a:lnTo>
                    <a:pt x="176783" y="20962"/>
                  </a:lnTo>
                  <a:lnTo>
                    <a:pt x="231886" y="32260"/>
                  </a:lnTo>
                  <a:lnTo>
                    <a:pt x="287831" y="45757"/>
                  </a:lnTo>
                  <a:lnTo>
                    <a:pt x="345111" y="58518"/>
                  </a:lnTo>
                  <a:lnTo>
                    <a:pt x="395624" y="62962"/>
                  </a:lnTo>
                  <a:lnTo>
                    <a:pt x="453354" y="69998"/>
                  </a:lnTo>
                  <a:lnTo>
                    <a:pt x="509194" y="72602"/>
                  </a:lnTo>
                  <a:lnTo>
                    <a:pt x="569673" y="74544"/>
                  </a:lnTo>
                  <a:lnTo>
                    <a:pt x="632046" y="80839"/>
                  </a:lnTo>
                  <a:lnTo>
                    <a:pt x="694981" y="82054"/>
                  </a:lnTo>
                  <a:lnTo>
                    <a:pt x="754573" y="77864"/>
                  </a:lnTo>
                  <a:lnTo>
                    <a:pt x="807928" y="79505"/>
                  </a:lnTo>
                  <a:lnTo>
                    <a:pt x="830522" y="77449"/>
                  </a:lnTo>
                  <a:lnTo>
                    <a:pt x="873623" y="79423"/>
                  </a:lnTo>
                  <a:lnTo>
                    <a:pt x="894815" y="77413"/>
                  </a:lnTo>
                  <a:lnTo>
                    <a:pt x="937016" y="79416"/>
                  </a:lnTo>
                  <a:lnTo>
                    <a:pt x="990325" y="74828"/>
                  </a:lnTo>
                  <a:lnTo>
                    <a:pt x="1048775" y="81158"/>
                  </a:lnTo>
                  <a:lnTo>
                    <a:pt x="1108501" y="83622"/>
                  </a:lnTo>
                  <a:lnTo>
                    <a:pt x="1170688" y="84108"/>
                  </a:lnTo>
                  <a:lnTo>
                    <a:pt x="1200249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4864506" y="3317104"/>
            <a:ext cx="841940" cy="736368"/>
            <a:chOff x="4864506" y="3317104"/>
            <a:chExt cx="841940" cy="736368"/>
          </a:xfrm>
        </p:grpSpPr>
        <p:sp>
          <p:nvSpPr>
            <p:cNvPr id="48" name="Freeform 47"/>
            <p:cNvSpPr/>
            <p:nvPr/>
          </p:nvSpPr>
          <p:spPr>
            <a:xfrm>
              <a:off x="5253720" y="3621803"/>
              <a:ext cx="452726" cy="63172"/>
            </a:xfrm>
            <a:custGeom>
              <a:avLst/>
              <a:gdLst/>
              <a:ahLst/>
              <a:cxnLst/>
              <a:rect l="0" t="0" r="0" b="0"/>
              <a:pathLst>
                <a:path w="452726" h="63172">
                  <a:moveTo>
                    <a:pt x="0" y="63171"/>
                  </a:moveTo>
                  <a:lnTo>
                    <a:pt x="62280" y="37977"/>
                  </a:lnTo>
                  <a:lnTo>
                    <a:pt x="124607" y="17927"/>
                  </a:lnTo>
                  <a:lnTo>
                    <a:pt x="183754" y="10820"/>
                  </a:lnTo>
                  <a:lnTo>
                    <a:pt x="241711" y="2484"/>
                  </a:lnTo>
                  <a:lnTo>
                    <a:pt x="298220" y="491"/>
                  </a:lnTo>
                  <a:lnTo>
                    <a:pt x="345985" y="145"/>
                  </a:lnTo>
                  <a:lnTo>
                    <a:pt x="397182" y="43"/>
                  </a:lnTo>
                  <a:lnTo>
                    <a:pt x="45272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314965" y="3727088"/>
              <a:ext cx="84319" cy="326384"/>
            </a:xfrm>
            <a:custGeom>
              <a:avLst/>
              <a:gdLst/>
              <a:ahLst/>
              <a:cxnLst/>
              <a:rect l="0" t="0" r="0" b="0"/>
              <a:pathLst>
                <a:path w="84319" h="326384">
                  <a:moveTo>
                    <a:pt x="54568" y="0"/>
                  </a:moveTo>
                  <a:lnTo>
                    <a:pt x="44993" y="24046"/>
                  </a:lnTo>
                  <a:lnTo>
                    <a:pt x="9904" y="82002"/>
                  </a:lnTo>
                  <a:lnTo>
                    <a:pt x="3735" y="89763"/>
                  </a:lnTo>
                  <a:lnTo>
                    <a:pt x="792" y="91427"/>
                  </a:lnTo>
                  <a:lnTo>
                    <a:pt x="0" y="89027"/>
                  </a:lnTo>
                  <a:lnTo>
                    <a:pt x="642" y="83918"/>
                  </a:lnTo>
                  <a:lnTo>
                    <a:pt x="12724" y="65549"/>
                  </a:lnTo>
                  <a:lnTo>
                    <a:pt x="51391" y="24467"/>
                  </a:lnTo>
                  <a:lnTo>
                    <a:pt x="58299" y="22161"/>
                  </a:lnTo>
                  <a:lnTo>
                    <a:pt x="65244" y="22962"/>
                  </a:lnTo>
                  <a:lnTo>
                    <a:pt x="72214" y="25837"/>
                  </a:lnTo>
                  <a:lnTo>
                    <a:pt x="76861" y="33602"/>
                  </a:lnTo>
                  <a:lnTo>
                    <a:pt x="84318" y="88092"/>
                  </a:lnTo>
                  <a:lnTo>
                    <a:pt x="80202" y="149592"/>
                  </a:lnTo>
                  <a:lnTo>
                    <a:pt x="76981" y="198222"/>
                  </a:lnTo>
                  <a:lnTo>
                    <a:pt x="75893" y="258650"/>
                  </a:lnTo>
                  <a:lnTo>
                    <a:pt x="75678" y="306288"/>
                  </a:lnTo>
                  <a:lnTo>
                    <a:pt x="75625" y="3263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488385" y="3748145"/>
              <a:ext cx="175947" cy="161798"/>
            </a:xfrm>
            <a:custGeom>
              <a:avLst/>
              <a:gdLst/>
              <a:ahLst/>
              <a:cxnLst/>
              <a:rect l="0" t="0" r="0" b="0"/>
              <a:pathLst>
                <a:path w="175947" h="161798">
                  <a:moveTo>
                    <a:pt x="28548" y="0"/>
                  </a:moveTo>
                  <a:lnTo>
                    <a:pt x="10589" y="53875"/>
                  </a:lnTo>
                  <a:lnTo>
                    <a:pt x="0" y="98119"/>
                  </a:lnTo>
                  <a:lnTo>
                    <a:pt x="981" y="134747"/>
                  </a:lnTo>
                  <a:lnTo>
                    <a:pt x="3151" y="145983"/>
                  </a:lnTo>
                  <a:lnTo>
                    <a:pt x="9277" y="153474"/>
                  </a:lnTo>
                  <a:lnTo>
                    <a:pt x="28561" y="161797"/>
                  </a:lnTo>
                  <a:lnTo>
                    <a:pt x="65726" y="160894"/>
                  </a:lnTo>
                  <a:lnTo>
                    <a:pt x="125773" y="149984"/>
                  </a:lnTo>
                  <a:lnTo>
                    <a:pt x="175946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580103" y="3737616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21057" y="0"/>
                  </a:moveTo>
                  <a:lnTo>
                    <a:pt x="4269" y="55045"/>
                  </a:lnTo>
                  <a:lnTo>
                    <a:pt x="843" y="106453"/>
                  </a:lnTo>
                  <a:lnTo>
                    <a:pt x="167" y="167257"/>
                  </a:lnTo>
                  <a:lnTo>
                    <a:pt x="33" y="228357"/>
                  </a:lnTo>
                  <a:lnTo>
                    <a:pt x="7" y="286180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317239" y="3340672"/>
              <a:ext cx="55726" cy="249546"/>
            </a:xfrm>
            <a:custGeom>
              <a:avLst/>
              <a:gdLst/>
              <a:ahLst/>
              <a:cxnLst/>
              <a:rect l="0" t="0" r="0" b="0"/>
              <a:pathLst>
                <a:path w="55726" h="249546">
                  <a:moveTo>
                    <a:pt x="31238" y="28447"/>
                  </a:moveTo>
                  <a:lnTo>
                    <a:pt x="1929" y="57755"/>
                  </a:lnTo>
                  <a:lnTo>
                    <a:pt x="0" y="58514"/>
                  </a:lnTo>
                  <a:lnTo>
                    <a:pt x="8464" y="42815"/>
                  </a:lnTo>
                  <a:lnTo>
                    <a:pt x="38954" y="1570"/>
                  </a:lnTo>
                  <a:lnTo>
                    <a:pt x="44571" y="0"/>
                  </a:lnTo>
                  <a:lnTo>
                    <a:pt x="49485" y="2464"/>
                  </a:lnTo>
                  <a:lnTo>
                    <a:pt x="53931" y="7615"/>
                  </a:lnTo>
                  <a:lnTo>
                    <a:pt x="55725" y="14559"/>
                  </a:lnTo>
                  <a:lnTo>
                    <a:pt x="52977" y="72155"/>
                  </a:lnTo>
                  <a:lnTo>
                    <a:pt x="52497" y="121206"/>
                  </a:lnTo>
                  <a:lnTo>
                    <a:pt x="52334" y="181777"/>
                  </a:lnTo>
                  <a:lnTo>
                    <a:pt x="52302" y="229443"/>
                  </a:lnTo>
                  <a:lnTo>
                    <a:pt x="52294" y="2495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470863" y="3337533"/>
              <a:ext cx="130298" cy="284271"/>
            </a:xfrm>
            <a:custGeom>
              <a:avLst/>
              <a:gdLst/>
              <a:ahLst/>
              <a:cxnLst/>
              <a:rect l="0" t="0" r="0" b="0"/>
              <a:pathLst>
                <a:path w="130298" h="284271">
                  <a:moveTo>
                    <a:pt x="98712" y="0"/>
                  </a:moveTo>
                  <a:lnTo>
                    <a:pt x="46007" y="19129"/>
                  </a:lnTo>
                  <a:lnTo>
                    <a:pt x="30054" y="30339"/>
                  </a:lnTo>
                  <a:lnTo>
                    <a:pt x="18284" y="46239"/>
                  </a:lnTo>
                  <a:lnTo>
                    <a:pt x="1197" y="85043"/>
                  </a:lnTo>
                  <a:lnTo>
                    <a:pt x="0" y="105647"/>
                  </a:lnTo>
                  <a:lnTo>
                    <a:pt x="1318" y="116055"/>
                  </a:lnTo>
                  <a:lnTo>
                    <a:pt x="5707" y="121824"/>
                  </a:lnTo>
                  <a:lnTo>
                    <a:pt x="12142" y="124500"/>
                  </a:lnTo>
                  <a:lnTo>
                    <a:pt x="19942" y="125114"/>
                  </a:lnTo>
                  <a:lnTo>
                    <a:pt x="37967" y="119557"/>
                  </a:lnTo>
                  <a:lnTo>
                    <a:pt x="64726" y="103275"/>
                  </a:lnTo>
                  <a:lnTo>
                    <a:pt x="87472" y="80513"/>
                  </a:lnTo>
                  <a:lnTo>
                    <a:pt x="105910" y="51542"/>
                  </a:lnTo>
                  <a:lnTo>
                    <a:pt x="110530" y="41380"/>
                  </a:lnTo>
                  <a:lnTo>
                    <a:pt x="113609" y="39286"/>
                  </a:lnTo>
                  <a:lnTo>
                    <a:pt x="115663" y="42568"/>
                  </a:lnTo>
                  <a:lnTo>
                    <a:pt x="119228" y="95250"/>
                  </a:lnTo>
                  <a:lnTo>
                    <a:pt x="119662" y="156292"/>
                  </a:lnTo>
                  <a:lnTo>
                    <a:pt x="119748" y="213757"/>
                  </a:lnTo>
                  <a:lnTo>
                    <a:pt x="128099" y="266535"/>
                  </a:lnTo>
                  <a:lnTo>
                    <a:pt x="130297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864506" y="3317104"/>
              <a:ext cx="283930" cy="648740"/>
            </a:xfrm>
            <a:custGeom>
              <a:avLst/>
              <a:gdLst/>
              <a:ahLst/>
              <a:cxnLst/>
              <a:rect l="0" t="0" r="0" b="0"/>
              <a:pathLst>
                <a:path w="283930" h="648740">
                  <a:moveTo>
                    <a:pt x="283929" y="83600"/>
                  </a:moveTo>
                  <a:lnTo>
                    <a:pt x="265948" y="67959"/>
                  </a:lnTo>
                  <a:lnTo>
                    <a:pt x="209575" y="37928"/>
                  </a:lnTo>
                  <a:lnTo>
                    <a:pt x="151912" y="17376"/>
                  </a:lnTo>
                  <a:lnTo>
                    <a:pt x="91936" y="2552"/>
                  </a:lnTo>
                  <a:lnTo>
                    <a:pt x="37774" y="0"/>
                  </a:lnTo>
                  <a:lnTo>
                    <a:pt x="27409" y="3301"/>
                  </a:lnTo>
                  <a:lnTo>
                    <a:pt x="19329" y="9010"/>
                  </a:lnTo>
                  <a:lnTo>
                    <a:pt x="12772" y="16326"/>
                  </a:lnTo>
                  <a:lnTo>
                    <a:pt x="5487" y="40053"/>
                  </a:lnTo>
                  <a:lnTo>
                    <a:pt x="810" y="97355"/>
                  </a:lnTo>
                  <a:lnTo>
                    <a:pt x="0" y="145257"/>
                  </a:lnTo>
                  <a:lnTo>
                    <a:pt x="6962" y="206610"/>
                  </a:lnTo>
                  <a:lnTo>
                    <a:pt x="10402" y="255488"/>
                  </a:lnTo>
                  <a:lnTo>
                    <a:pt x="21452" y="311399"/>
                  </a:lnTo>
                  <a:lnTo>
                    <a:pt x="34900" y="367763"/>
                  </a:lnTo>
                  <a:lnTo>
                    <a:pt x="47651" y="419581"/>
                  </a:lnTo>
                  <a:lnTo>
                    <a:pt x="50235" y="446225"/>
                  </a:lnTo>
                  <a:lnTo>
                    <a:pt x="53264" y="452862"/>
                  </a:lnTo>
                  <a:lnTo>
                    <a:pt x="57623" y="454947"/>
                  </a:lnTo>
                  <a:lnTo>
                    <a:pt x="109455" y="444014"/>
                  </a:lnTo>
                  <a:lnTo>
                    <a:pt x="133855" y="444996"/>
                  </a:lnTo>
                  <a:lnTo>
                    <a:pt x="178116" y="464689"/>
                  </a:lnTo>
                  <a:lnTo>
                    <a:pt x="215064" y="491110"/>
                  </a:lnTo>
                  <a:lnTo>
                    <a:pt x="232069" y="517469"/>
                  </a:lnTo>
                  <a:lnTo>
                    <a:pt x="244517" y="553095"/>
                  </a:lnTo>
                  <a:lnTo>
                    <a:pt x="242626" y="576534"/>
                  </a:lnTo>
                  <a:lnTo>
                    <a:pt x="222348" y="620177"/>
                  </a:lnTo>
                  <a:lnTo>
                    <a:pt x="206256" y="635205"/>
                  </a:lnTo>
                  <a:lnTo>
                    <a:pt x="186237" y="644613"/>
                  </a:lnTo>
                  <a:lnTo>
                    <a:pt x="148658" y="648739"/>
                  </a:lnTo>
                  <a:lnTo>
                    <a:pt x="85716" y="637191"/>
                  </a:lnTo>
                  <a:lnTo>
                    <a:pt x="41773" y="620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5885430" y="3569172"/>
            <a:ext cx="389555" cy="231616"/>
            <a:chOff x="5885430" y="3569172"/>
            <a:chExt cx="389555" cy="231616"/>
          </a:xfrm>
        </p:grpSpPr>
        <p:sp>
          <p:nvSpPr>
            <p:cNvPr id="56" name="Freeform 55"/>
            <p:cNvSpPr/>
            <p:nvPr/>
          </p:nvSpPr>
          <p:spPr>
            <a:xfrm>
              <a:off x="5917015" y="3569172"/>
              <a:ext cx="336913" cy="10518"/>
            </a:xfrm>
            <a:custGeom>
              <a:avLst/>
              <a:gdLst/>
              <a:ahLst/>
              <a:cxnLst/>
              <a:rect l="0" t="0" r="0" b="0"/>
              <a:pathLst>
                <a:path w="336913" h="10518">
                  <a:moveTo>
                    <a:pt x="0" y="10517"/>
                  </a:moveTo>
                  <a:lnTo>
                    <a:pt x="42692" y="7397"/>
                  </a:lnTo>
                  <a:lnTo>
                    <a:pt x="95521" y="1452"/>
                  </a:lnTo>
                  <a:lnTo>
                    <a:pt x="153876" y="277"/>
                  </a:lnTo>
                  <a:lnTo>
                    <a:pt x="210463" y="46"/>
                  </a:lnTo>
                  <a:lnTo>
                    <a:pt x="266701" y="0"/>
                  </a:lnTo>
                  <a:lnTo>
                    <a:pt x="319217" y="8323"/>
                  </a:lnTo>
                  <a:lnTo>
                    <a:pt x="336912" y="105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885430" y="3771471"/>
              <a:ext cx="389555" cy="29317"/>
            </a:xfrm>
            <a:custGeom>
              <a:avLst/>
              <a:gdLst/>
              <a:ahLst/>
              <a:cxnLst/>
              <a:rect l="0" t="0" r="0" b="0"/>
              <a:pathLst>
                <a:path w="389555" h="29317">
                  <a:moveTo>
                    <a:pt x="0" y="29316"/>
                  </a:moveTo>
                  <a:lnTo>
                    <a:pt x="53027" y="14662"/>
                  </a:lnTo>
                  <a:lnTo>
                    <a:pt x="103238" y="9524"/>
                  </a:lnTo>
                  <a:lnTo>
                    <a:pt x="161336" y="5389"/>
                  </a:lnTo>
                  <a:lnTo>
                    <a:pt x="211580" y="0"/>
                  </a:lnTo>
                  <a:lnTo>
                    <a:pt x="269781" y="3768"/>
                  </a:lnTo>
                  <a:lnTo>
                    <a:pt x="323478" y="7372"/>
                  </a:lnTo>
                  <a:lnTo>
                    <a:pt x="369787" y="8084"/>
                  </a:lnTo>
                  <a:lnTo>
                    <a:pt x="389554" y="82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6424029" y="3295419"/>
            <a:ext cx="861692" cy="1158136"/>
            <a:chOff x="6424029" y="3295419"/>
            <a:chExt cx="861692" cy="1158136"/>
          </a:xfrm>
        </p:grpSpPr>
        <p:sp>
          <p:nvSpPr>
            <p:cNvPr id="59" name="Freeform 58"/>
            <p:cNvSpPr/>
            <p:nvPr/>
          </p:nvSpPr>
          <p:spPr>
            <a:xfrm>
              <a:off x="6424029" y="3295419"/>
              <a:ext cx="309966" cy="844156"/>
            </a:xfrm>
            <a:custGeom>
              <a:avLst/>
              <a:gdLst/>
              <a:ahLst/>
              <a:cxnLst/>
              <a:rect l="0" t="0" r="0" b="0"/>
              <a:pathLst>
                <a:path w="309966" h="844156">
                  <a:moveTo>
                    <a:pt x="240509" y="0"/>
                  </a:moveTo>
                  <a:lnTo>
                    <a:pt x="223741" y="11179"/>
                  </a:lnTo>
                  <a:lnTo>
                    <a:pt x="184850" y="65568"/>
                  </a:lnTo>
                  <a:lnTo>
                    <a:pt x="150468" y="125271"/>
                  </a:lnTo>
                  <a:lnTo>
                    <a:pt x="122963" y="184433"/>
                  </a:lnTo>
                  <a:lnTo>
                    <a:pt x="100264" y="239029"/>
                  </a:lnTo>
                  <a:lnTo>
                    <a:pt x="80182" y="294874"/>
                  </a:lnTo>
                  <a:lnTo>
                    <a:pt x="59621" y="350965"/>
                  </a:lnTo>
                  <a:lnTo>
                    <a:pt x="44295" y="408275"/>
                  </a:lnTo>
                  <a:lnTo>
                    <a:pt x="33543" y="457623"/>
                  </a:lnTo>
                  <a:lnTo>
                    <a:pt x="22949" y="509289"/>
                  </a:lnTo>
                  <a:lnTo>
                    <a:pt x="13570" y="560472"/>
                  </a:lnTo>
                  <a:lnTo>
                    <a:pt x="6689" y="620281"/>
                  </a:lnTo>
                  <a:lnTo>
                    <a:pt x="0" y="677156"/>
                  </a:lnTo>
                  <a:lnTo>
                    <a:pt x="7085" y="728555"/>
                  </a:lnTo>
                  <a:lnTo>
                    <a:pt x="17578" y="779338"/>
                  </a:lnTo>
                  <a:lnTo>
                    <a:pt x="28735" y="806117"/>
                  </a:lnTo>
                  <a:lnTo>
                    <a:pt x="44612" y="823478"/>
                  </a:lnTo>
                  <a:lnTo>
                    <a:pt x="83400" y="844155"/>
                  </a:lnTo>
                  <a:lnTo>
                    <a:pt x="107122" y="842724"/>
                  </a:lnTo>
                  <a:lnTo>
                    <a:pt x="133263" y="833119"/>
                  </a:lnTo>
                  <a:lnTo>
                    <a:pt x="188172" y="798357"/>
                  </a:lnTo>
                  <a:lnTo>
                    <a:pt x="223833" y="768044"/>
                  </a:lnTo>
                  <a:lnTo>
                    <a:pt x="271502" y="707462"/>
                  </a:lnTo>
                  <a:lnTo>
                    <a:pt x="299751" y="652479"/>
                  </a:lnTo>
                  <a:lnTo>
                    <a:pt x="309925" y="610568"/>
                  </a:lnTo>
                  <a:lnTo>
                    <a:pt x="309965" y="583709"/>
                  </a:lnTo>
                  <a:lnTo>
                    <a:pt x="302184" y="560074"/>
                  </a:lnTo>
                  <a:lnTo>
                    <a:pt x="287807" y="544110"/>
                  </a:lnTo>
                  <a:lnTo>
                    <a:pt x="279061" y="538215"/>
                  </a:lnTo>
                  <a:lnTo>
                    <a:pt x="259983" y="534785"/>
                  </a:lnTo>
                  <a:lnTo>
                    <a:pt x="219140" y="542114"/>
                  </a:lnTo>
                  <a:lnTo>
                    <a:pt x="193364" y="557071"/>
                  </a:lnTo>
                  <a:lnTo>
                    <a:pt x="170908" y="581909"/>
                  </a:lnTo>
                  <a:lnTo>
                    <a:pt x="137323" y="642488"/>
                  </a:lnTo>
                  <a:lnTo>
                    <a:pt x="114168" y="6948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892004" y="3301110"/>
              <a:ext cx="312789" cy="527803"/>
            </a:xfrm>
            <a:custGeom>
              <a:avLst/>
              <a:gdLst/>
              <a:ahLst/>
              <a:cxnLst/>
              <a:rect l="0" t="0" r="0" b="0"/>
              <a:pathLst>
                <a:path w="312789" h="527803">
                  <a:moveTo>
                    <a:pt x="256845" y="68009"/>
                  </a:moveTo>
                  <a:lnTo>
                    <a:pt x="238864" y="52368"/>
                  </a:lnTo>
                  <a:lnTo>
                    <a:pt x="187104" y="27575"/>
                  </a:lnTo>
                  <a:lnTo>
                    <a:pt x="140644" y="10542"/>
                  </a:lnTo>
                  <a:lnTo>
                    <a:pt x="79427" y="0"/>
                  </a:lnTo>
                  <a:lnTo>
                    <a:pt x="46739" y="1584"/>
                  </a:lnTo>
                  <a:lnTo>
                    <a:pt x="28544" y="9631"/>
                  </a:lnTo>
                  <a:lnTo>
                    <a:pt x="20416" y="15053"/>
                  </a:lnTo>
                  <a:lnTo>
                    <a:pt x="14998" y="23346"/>
                  </a:lnTo>
                  <a:lnTo>
                    <a:pt x="0" y="77970"/>
                  </a:lnTo>
                  <a:lnTo>
                    <a:pt x="2127" y="130115"/>
                  </a:lnTo>
                  <a:lnTo>
                    <a:pt x="6879" y="192408"/>
                  </a:lnTo>
                  <a:lnTo>
                    <a:pt x="18736" y="250119"/>
                  </a:lnTo>
                  <a:lnTo>
                    <a:pt x="25107" y="305409"/>
                  </a:lnTo>
                  <a:lnTo>
                    <a:pt x="39704" y="362181"/>
                  </a:lnTo>
                  <a:lnTo>
                    <a:pt x="43064" y="365899"/>
                  </a:lnTo>
                  <a:lnTo>
                    <a:pt x="46475" y="364868"/>
                  </a:lnTo>
                  <a:lnTo>
                    <a:pt x="85508" y="314642"/>
                  </a:lnTo>
                  <a:lnTo>
                    <a:pt x="108556" y="306305"/>
                  </a:lnTo>
                  <a:lnTo>
                    <a:pt x="135957" y="303770"/>
                  </a:lnTo>
                  <a:lnTo>
                    <a:pt x="193006" y="314680"/>
                  </a:lnTo>
                  <a:lnTo>
                    <a:pt x="247722" y="349473"/>
                  </a:lnTo>
                  <a:lnTo>
                    <a:pt x="280303" y="378154"/>
                  </a:lnTo>
                  <a:lnTo>
                    <a:pt x="306149" y="416401"/>
                  </a:lnTo>
                  <a:lnTo>
                    <a:pt x="310771" y="426612"/>
                  </a:lnTo>
                  <a:lnTo>
                    <a:pt x="312788" y="450436"/>
                  </a:lnTo>
                  <a:lnTo>
                    <a:pt x="308615" y="475453"/>
                  </a:lnTo>
                  <a:lnTo>
                    <a:pt x="298961" y="498269"/>
                  </a:lnTo>
                  <a:lnTo>
                    <a:pt x="280634" y="513869"/>
                  </a:lnTo>
                  <a:lnTo>
                    <a:pt x="256889" y="523532"/>
                  </a:lnTo>
                  <a:lnTo>
                    <a:pt x="218384" y="527802"/>
                  </a:lnTo>
                  <a:lnTo>
                    <a:pt x="176459" y="519357"/>
                  </a:lnTo>
                  <a:lnTo>
                    <a:pt x="151561" y="5102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896165" y="3895918"/>
              <a:ext cx="368499" cy="20684"/>
            </a:xfrm>
            <a:custGeom>
              <a:avLst/>
              <a:gdLst/>
              <a:ahLst/>
              <a:cxnLst/>
              <a:rect l="0" t="0" r="0" b="0"/>
              <a:pathLst>
                <a:path w="368499" h="20684">
                  <a:moveTo>
                    <a:pt x="0" y="20683"/>
                  </a:moveTo>
                  <a:lnTo>
                    <a:pt x="53028" y="6029"/>
                  </a:lnTo>
                  <a:lnTo>
                    <a:pt x="111644" y="891"/>
                  </a:lnTo>
                  <a:lnTo>
                    <a:pt x="162281" y="0"/>
                  </a:lnTo>
                  <a:lnTo>
                    <a:pt x="213160" y="906"/>
                  </a:lnTo>
                  <a:lnTo>
                    <a:pt x="272867" y="7981"/>
                  </a:lnTo>
                  <a:lnTo>
                    <a:pt x="334241" y="17104"/>
                  </a:lnTo>
                  <a:lnTo>
                    <a:pt x="368498" y="206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915370" y="3962618"/>
              <a:ext cx="107138" cy="417238"/>
            </a:xfrm>
            <a:custGeom>
              <a:avLst/>
              <a:gdLst/>
              <a:ahLst/>
              <a:cxnLst/>
              <a:rect l="0" t="0" r="0" b="0"/>
              <a:pathLst>
                <a:path w="107138" h="417238">
                  <a:moveTo>
                    <a:pt x="75552" y="6625"/>
                  </a:moveTo>
                  <a:lnTo>
                    <a:pt x="49188" y="66566"/>
                  </a:lnTo>
                  <a:lnTo>
                    <a:pt x="15949" y="122064"/>
                  </a:lnTo>
                  <a:lnTo>
                    <a:pt x="3828" y="138259"/>
                  </a:lnTo>
                  <a:lnTo>
                    <a:pt x="830" y="140005"/>
                  </a:lnTo>
                  <a:lnTo>
                    <a:pt x="0" y="137659"/>
                  </a:lnTo>
                  <a:lnTo>
                    <a:pt x="7076" y="108678"/>
                  </a:lnTo>
                  <a:lnTo>
                    <a:pt x="41223" y="48455"/>
                  </a:lnTo>
                  <a:lnTo>
                    <a:pt x="82639" y="197"/>
                  </a:lnTo>
                  <a:lnTo>
                    <a:pt x="87295" y="0"/>
                  </a:lnTo>
                  <a:lnTo>
                    <a:pt x="90400" y="4548"/>
                  </a:lnTo>
                  <a:lnTo>
                    <a:pt x="95383" y="45469"/>
                  </a:lnTo>
                  <a:lnTo>
                    <a:pt x="96367" y="99783"/>
                  </a:lnTo>
                  <a:lnTo>
                    <a:pt x="96538" y="148611"/>
                  </a:lnTo>
                  <a:lnTo>
                    <a:pt x="95419" y="200123"/>
                  </a:lnTo>
                  <a:lnTo>
                    <a:pt x="89367" y="252431"/>
                  </a:lnTo>
                  <a:lnTo>
                    <a:pt x="88224" y="302635"/>
                  </a:lnTo>
                  <a:lnTo>
                    <a:pt x="94606" y="355345"/>
                  </a:lnTo>
                  <a:lnTo>
                    <a:pt x="99135" y="390320"/>
                  </a:lnTo>
                  <a:lnTo>
                    <a:pt x="107137" y="4172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078843" y="3990300"/>
              <a:ext cx="206878" cy="202883"/>
            </a:xfrm>
            <a:custGeom>
              <a:avLst/>
              <a:gdLst/>
              <a:ahLst/>
              <a:cxnLst/>
              <a:rect l="0" t="0" r="0" b="0"/>
              <a:pathLst>
                <a:path w="206878" h="202883">
                  <a:moveTo>
                    <a:pt x="70006" y="0"/>
                  </a:moveTo>
                  <a:lnTo>
                    <a:pt x="53196" y="19151"/>
                  </a:lnTo>
                  <a:lnTo>
                    <a:pt x="26097" y="73217"/>
                  </a:lnTo>
                  <a:lnTo>
                    <a:pt x="4618" y="124124"/>
                  </a:lnTo>
                  <a:lnTo>
                    <a:pt x="0" y="151482"/>
                  </a:lnTo>
                  <a:lnTo>
                    <a:pt x="4188" y="173000"/>
                  </a:lnTo>
                  <a:lnTo>
                    <a:pt x="8580" y="182014"/>
                  </a:lnTo>
                  <a:lnTo>
                    <a:pt x="22818" y="195149"/>
                  </a:lnTo>
                  <a:lnTo>
                    <a:pt x="31529" y="200289"/>
                  </a:lnTo>
                  <a:lnTo>
                    <a:pt x="50566" y="202882"/>
                  </a:lnTo>
                  <a:lnTo>
                    <a:pt x="102975" y="192010"/>
                  </a:lnTo>
                  <a:lnTo>
                    <a:pt x="155201" y="181904"/>
                  </a:lnTo>
                  <a:lnTo>
                    <a:pt x="179231" y="181452"/>
                  </a:lnTo>
                  <a:lnTo>
                    <a:pt x="206877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180435" y="3979772"/>
              <a:ext cx="63172" cy="473783"/>
            </a:xfrm>
            <a:custGeom>
              <a:avLst/>
              <a:gdLst/>
              <a:ahLst/>
              <a:cxnLst/>
              <a:rect l="0" t="0" r="0" b="0"/>
              <a:pathLst>
                <a:path w="63172" h="473783">
                  <a:moveTo>
                    <a:pt x="63171" y="0"/>
                  </a:moveTo>
                  <a:lnTo>
                    <a:pt x="51993" y="11178"/>
                  </a:lnTo>
                  <a:lnTo>
                    <a:pt x="31962" y="70781"/>
                  </a:lnTo>
                  <a:lnTo>
                    <a:pt x="14088" y="130637"/>
                  </a:lnTo>
                  <a:lnTo>
                    <a:pt x="4694" y="191435"/>
                  </a:lnTo>
                  <a:lnTo>
                    <a:pt x="2087" y="237550"/>
                  </a:lnTo>
                  <a:lnTo>
                    <a:pt x="618" y="292783"/>
                  </a:lnTo>
                  <a:lnTo>
                    <a:pt x="184" y="355552"/>
                  </a:lnTo>
                  <a:lnTo>
                    <a:pt x="54" y="414834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Joe Smith</dc:creator>
  <cp:lastModifiedBy>Joe Smith</cp:lastModifiedBy>
  <cp:revision>1</cp:revision>
  <dcterms:created xsi:type="dcterms:W3CDTF">2015-04-27T16:12:28Z</dcterms:created>
  <dcterms:modified xsi:type="dcterms:W3CDTF">2015-04-27T16:13:09Z</dcterms:modified>
</cp:coreProperties>
</file>